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sldIdLst>
    <p:sldId id="265" r:id="rId5"/>
    <p:sldId id="258" r:id="rId6"/>
    <p:sldId id="267" r:id="rId7"/>
    <p:sldId id="257" r:id="rId8"/>
    <p:sldId id="277" r:id="rId9"/>
    <p:sldId id="268" r:id="rId10"/>
    <p:sldId id="269" r:id="rId11"/>
    <p:sldId id="270" r:id="rId12"/>
    <p:sldId id="271" r:id="rId13"/>
    <p:sldId id="260" r:id="rId14"/>
    <p:sldId id="26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A44C"/>
    <a:srgbClr val="EFDBAF"/>
    <a:srgbClr val="FFB900"/>
    <a:srgbClr val="FFBF0D"/>
    <a:srgbClr val="FFC83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482F56-9BA3-F0F9-E11A-B6C431D97654}" v="6" dt="2026-09-09T07:40:56.837"/>
    <p1510:client id="{C1399279-6278-B98C-2CE7-EAAFD3D1F00D}" v="42" dt="2026-09-09T07:47:57.785"/>
    <p1510:client id="{D8A634D1-4BC6-C1DD-6604-C21F1C54CFD7}" v="27" dt="2026-09-09T02:34:17.1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URUL NADHIRAH BINTI ANUAR" userId="584d0f93-a227-415a-a273-f55545d41e8b" providerId="ADAL" clId="{60EF186E-BE95-4ABC-84DD-C28E01D07719}"/>
    <pc:docChg chg="modSld">
      <pc:chgData name="NURUL NADHIRAH BINTI ANUAR" userId="584d0f93-a227-415a-a273-f55545d41e8b" providerId="ADAL" clId="{60EF186E-BE95-4ABC-84DD-C28E01D07719}" dt="2026-09-05T09:08:54.074" v="23" actId="1036"/>
      <pc:docMkLst>
        <pc:docMk/>
      </pc:docMkLst>
      <pc:sldChg chg="modSp mod">
        <pc:chgData name="NURUL NADHIRAH BINTI ANUAR" userId="584d0f93-a227-415a-a273-f55545d41e8b" providerId="ADAL" clId="{60EF186E-BE95-4ABC-84DD-C28E01D07719}" dt="2026-09-05T09:08:26.488" v="2" actId="20577"/>
        <pc:sldMkLst>
          <pc:docMk/>
          <pc:sldMk cId="2010454110" sldId="268"/>
        </pc:sldMkLst>
        <pc:spChg chg="mod">
          <ac:chgData name="NURUL NADHIRAH BINTI ANUAR" userId="584d0f93-a227-415a-a273-f55545d41e8b" providerId="ADAL" clId="{60EF186E-BE95-4ABC-84DD-C28E01D07719}" dt="2026-09-05T09:08:26.488" v="2" actId="20577"/>
          <ac:spMkLst>
            <pc:docMk/>
            <pc:sldMk cId="2010454110" sldId="268"/>
            <ac:spMk id="13" creationId="{F560A94A-F654-B660-1CD5-A4C06134F249}"/>
          </ac:spMkLst>
        </pc:spChg>
      </pc:sldChg>
      <pc:sldChg chg="modSp mod">
        <pc:chgData name="NURUL NADHIRAH BINTI ANUAR" userId="584d0f93-a227-415a-a273-f55545d41e8b" providerId="ADAL" clId="{60EF186E-BE95-4ABC-84DD-C28E01D07719}" dt="2026-09-05T09:08:40.759" v="5" actId="20577"/>
        <pc:sldMkLst>
          <pc:docMk/>
          <pc:sldMk cId="18628841" sldId="269"/>
        </pc:sldMkLst>
        <pc:spChg chg="mod">
          <ac:chgData name="NURUL NADHIRAH BINTI ANUAR" userId="584d0f93-a227-415a-a273-f55545d41e8b" providerId="ADAL" clId="{60EF186E-BE95-4ABC-84DD-C28E01D07719}" dt="2026-09-05T09:08:40.759" v="5" actId="20577"/>
          <ac:spMkLst>
            <pc:docMk/>
            <pc:sldMk cId="18628841" sldId="269"/>
            <ac:spMk id="13" creationId="{F78F5837-F39A-0A9B-AE28-25885F1A49D8}"/>
          </ac:spMkLst>
        </pc:spChg>
      </pc:sldChg>
      <pc:sldChg chg="modSp mod">
        <pc:chgData name="NURUL NADHIRAH BINTI ANUAR" userId="584d0f93-a227-415a-a273-f55545d41e8b" providerId="ADAL" clId="{60EF186E-BE95-4ABC-84DD-C28E01D07719}" dt="2026-09-05T09:08:54.074" v="23" actId="1036"/>
        <pc:sldMkLst>
          <pc:docMk/>
          <pc:sldMk cId="67891667" sldId="271"/>
        </pc:sldMkLst>
        <pc:spChg chg="mod">
          <ac:chgData name="NURUL NADHIRAH BINTI ANUAR" userId="584d0f93-a227-415a-a273-f55545d41e8b" providerId="ADAL" clId="{60EF186E-BE95-4ABC-84DD-C28E01D07719}" dt="2026-09-05T09:08:54.074" v="23" actId="1036"/>
          <ac:spMkLst>
            <pc:docMk/>
            <pc:sldMk cId="67891667" sldId="271"/>
            <ac:spMk id="13" creationId="{7B7E80CE-4D4E-F10D-27C2-5818F990A171}"/>
          </ac:spMkLst>
        </pc:spChg>
      </pc:sldChg>
    </pc:docChg>
  </pc:docChgLst>
  <pc:docChgLst>
    <pc:chgData name="KESSHEN A/L MAHADEVAN" userId="309d50a3-e9c6-4d5b-bbbf-ab401fd73ca5" providerId="ADAL" clId="{EF8AC510-A388-4A77-9751-4D5814744DEC}"/>
    <pc:docChg chg="undo custSel addSld delSld modSld">
      <pc:chgData name="KESSHEN A/L MAHADEVAN" userId="309d50a3-e9c6-4d5b-bbbf-ab401fd73ca5" providerId="ADAL" clId="{EF8AC510-A388-4A77-9751-4D5814744DEC}" dt="2026-09-02T17:05:35.206" v="96" actId="1076"/>
      <pc:docMkLst>
        <pc:docMk/>
      </pc:docMkLst>
      <pc:sldChg chg="modSp mod">
        <pc:chgData name="KESSHEN A/L MAHADEVAN" userId="309d50a3-e9c6-4d5b-bbbf-ab401fd73ca5" providerId="ADAL" clId="{EF8AC510-A388-4A77-9751-4D5814744DEC}" dt="2026-09-02T16:53:32.178" v="87" actId="1076"/>
        <pc:sldMkLst>
          <pc:docMk/>
          <pc:sldMk cId="533124018" sldId="257"/>
        </pc:sldMkLst>
        <pc:spChg chg="mod">
          <ac:chgData name="KESSHEN A/L MAHADEVAN" userId="309d50a3-e9c6-4d5b-bbbf-ab401fd73ca5" providerId="ADAL" clId="{EF8AC510-A388-4A77-9751-4D5814744DEC}" dt="2026-09-02T16:15:27.628" v="2" actId="2711"/>
          <ac:spMkLst>
            <pc:docMk/>
            <pc:sldMk cId="533124018" sldId="257"/>
            <ac:spMk id="13" creationId="{6E1790F3-167A-3A6E-196F-D8E545E013D6}"/>
          </ac:spMkLst>
        </pc:spChg>
        <pc:spChg chg="mod">
          <ac:chgData name="KESSHEN A/L MAHADEVAN" userId="309d50a3-e9c6-4d5b-bbbf-ab401fd73ca5" providerId="ADAL" clId="{EF8AC510-A388-4A77-9751-4D5814744DEC}" dt="2026-09-02T16:53:32.178" v="87" actId="1076"/>
          <ac:spMkLst>
            <pc:docMk/>
            <pc:sldMk cId="533124018" sldId="257"/>
            <ac:spMk id="15" creationId="{A310AC00-1D58-29F6-F1A3-A3095E459407}"/>
          </ac:spMkLst>
        </pc:spChg>
      </pc:sldChg>
      <pc:sldChg chg="modSp mod">
        <pc:chgData name="KESSHEN A/L MAHADEVAN" userId="309d50a3-e9c6-4d5b-bbbf-ab401fd73ca5" providerId="ADAL" clId="{EF8AC510-A388-4A77-9751-4D5814744DEC}" dt="2026-09-02T16:52:18.817" v="75" actId="2711"/>
        <pc:sldMkLst>
          <pc:docMk/>
          <pc:sldMk cId="3377832862" sldId="258"/>
        </pc:sldMkLst>
        <pc:spChg chg="mod">
          <ac:chgData name="KESSHEN A/L MAHADEVAN" userId="309d50a3-e9c6-4d5b-bbbf-ab401fd73ca5" providerId="ADAL" clId="{EF8AC510-A388-4A77-9751-4D5814744DEC}" dt="2026-09-02T16:52:14.304" v="74" actId="2711"/>
          <ac:spMkLst>
            <pc:docMk/>
            <pc:sldMk cId="3377832862" sldId="258"/>
            <ac:spMk id="11" creationId="{93EF5DDF-A154-7B24-F862-F7F6C62E4AF0}"/>
          </ac:spMkLst>
        </pc:spChg>
        <pc:graphicFrameChg chg="modGraphic">
          <ac:chgData name="KESSHEN A/L MAHADEVAN" userId="309d50a3-e9c6-4d5b-bbbf-ab401fd73ca5" providerId="ADAL" clId="{EF8AC510-A388-4A77-9751-4D5814744DEC}" dt="2026-09-02T16:52:18.817" v="75" actId="2711"/>
          <ac:graphicFrameMkLst>
            <pc:docMk/>
            <pc:sldMk cId="3377832862" sldId="258"/>
            <ac:graphicFrameMk id="7" creationId="{9470C510-FCA1-56A9-C114-B158D3D4C39F}"/>
          </ac:graphicFrameMkLst>
        </pc:graphicFrameChg>
      </pc:sldChg>
      <pc:sldChg chg="modSp mod">
        <pc:chgData name="KESSHEN A/L MAHADEVAN" userId="309d50a3-e9c6-4d5b-bbbf-ab401fd73ca5" providerId="ADAL" clId="{EF8AC510-A388-4A77-9751-4D5814744DEC}" dt="2026-09-02T16:52:42.697" v="77" actId="2711"/>
        <pc:sldMkLst>
          <pc:docMk/>
          <pc:sldMk cId="555860122" sldId="260"/>
        </pc:sldMkLst>
        <pc:spChg chg="mod">
          <ac:chgData name="KESSHEN A/L MAHADEVAN" userId="309d50a3-e9c6-4d5b-bbbf-ab401fd73ca5" providerId="ADAL" clId="{EF8AC510-A388-4A77-9751-4D5814744DEC}" dt="2026-09-02T16:52:42.697" v="77" actId="2711"/>
          <ac:spMkLst>
            <pc:docMk/>
            <pc:sldMk cId="555860122" sldId="260"/>
            <ac:spMk id="8" creationId="{30616BF7-DFC7-F55D-3956-5AEC612D9468}"/>
          </ac:spMkLst>
        </pc:spChg>
        <pc:spChg chg="mod">
          <ac:chgData name="KESSHEN A/L MAHADEVAN" userId="309d50a3-e9c6-4d5b-bbbf-ab401fd73ca5" providerId="ADAL" clId="{EF8AC510-A388-4A77-9751-4D5814744DEC}" dt="2026-09-02T16:52:42.697" v="77" actId="2711"/>
          <ac:spMkLst>
            <pc:docMk/>
            <pc:sldMk cId="555860122" sldId="260"/>
            <ac:spMk id="12" creationId="{6B2A9F0A-9EE6-7A33-29B0-C74D5B7E0BAA}"/>
          </ac:spMkLst>
        </pc:spChg>
      </pc:sldChg>
      <pc:sldChg chg="modSp mod">
        <pc:chgData name="KESSHEN A/L MAHADEVAN" userId="309d50a3-e9c6-4d5b-bbbf-ab401fd73ca5" providerId="ADAL" clId="{EF8AC510-A388-4A77-9751-4D5814744DEC}" dt="2026-09-02T16:52:05.991" v="73" actId="2711"/>
        <pc:sldMkLst>
          <pc:docMk/>
          <pc:sldMk cId="2237313481" sldId="265"/>
        </pc:sldMkLst>
        <pc:spChg chg="mod">
          <ac:chgData name="KESSHEN A/L MAHADEVAN" userId="309d50a3-e9c6-4d5b-bbbf-ab401fd73ca5" providerId="ADAL" clId="{EF8AC510-A388-4A77-9751-4D5814744DEC}" dt="2026-09-02T16:52:05.991" v="73" actId="2711"/>
          <ac:spMkLst>
            <pc:docMk/>
            <pc:sldMk cId="2237313481" sldId="265"/>
            <ac:spMk id="6" creationId="{7D450222-D107-FE25-AFB1-3E6BBA43950A}"/>
          </ac:spMkLst>
        </pc:spChg>
        <pc:spChg chg="mod">
          <ac:chgData name="KESSHEN A/L MAHADEVAN" userId="309d50a3-e9c6-4d5b-bbbf-ab401fd73ca5" providerId="ADAL" clId="{EF8AC510-A388-4A77-9751-4D5814744DEC}" dt="2026-09-02T16:52:05.991" v="73" actId="2711"/>
          <ac:spMkLst>
            <pc:docMk/>
            <pc:sldMk cId="2237313481" sldId="265"/>
            <ac:spMk id="8" creationId="{FE9D77DB-912D-3FFA-5811-DB4ECF747610}"/>
          </ac:spMkLst>
        </pc:spChg>
      </pc:sldChg>
      <pc:sldChg chg="modSp mod">
        <pc:chgData name="KESSHEN A/L MAHADEVAN" userId="309d50a3-e9c6-4d5b-bbbf-ab401fd73ca5" providerId="ADAL" clId="{EF8AC510-A388-4A77-9751-4D5814744DEC}" dt="2026-09-02T16:52:23.689" v="76" actId="2711"/>
        <pc:sldMkLst>
          <pc:docMk/>
          <pc:sldMk cId="3557488537" sldId="267"/>
        </pc:sldMkLst>
        <pc:spChg chg="mod">
          <ac:chgData name="KESSHEN A/L MAHADEVAN" userId="309d50a3-e9c6-4d5b-bbbf-ab401fd73ca5" providerId="ADAL" clId="{EF8AC510-A388-4A77-9751-4D5814744DEC}" dt="2026-09-02T16:52:23.689" v="76" actId="2711"/>
          <ac:spMkLst>
            <pc:docMk/>
            <pc:sldMk cId="3557488537" sldId="267"/>
            <ac:spMk id="8" creationId="{BAE880EC-60B2-1969-6224-20B641AC1C7D}"/>
          </ac:spMkLst>
        </pc:spChg>
      </pc:sldChg>
      <pc:sldChg chg="modSp mod">
        <pc:chgData name="KESSHEN A/L MAHADEVAN" userId="309d50a3-e9c6-4d5b-bbbf-ab401fd73ca5" providerId="ADAL" clId="{EF8AC510-A388-4A77-9751-4D5814744DEC}" dt="2026-09-02T16:53:28.092" v="86" actId="1076"/>
        <pc:sldMkLst>
          <pc:docMk/>
          <pc:sldMk cId="2010454110" sldId="268"/>
        </pc:sldMkLst>
        <pc:spChg chg="mod">
          <ac:chgData name="KESSHEN A/L MAHADEVAN" userId="309d50a3-e9c6-4d5b-bbbf-ab401fd73ca5" providerId="ADAL" clId="{EF8AC510-A388-4A77-9751-4D5814744DEC}" dt="2026-09-02T16:21:12.412" v="66" actId="1076"/>
          <ac:spMkLst>
            <pc:docMk/>
            <pc:sldMk cId="2010454110" sldId="268"/>
            <ac:spMk id="13" creationId="{F560A94A-F654-B660-1CD5-A4C06134F249}"/>
          </ac:spMkLst>
        </pc:spChg>
        <pc:spChg chg="mod">
          <ac:chgData name="KESSHEN A/L MAHADEVAN" userId="309d50a3-e9c6-4d5b-bbbf-ab401fd73ca5" providerId="ADAL" clId="{EF8AC510-A388-4A77-9751-4D5814744DEC}" dt="2026-09-02T16:53:28.092" v="86" actId="1076"/>
          <ac:spMkLst>
            <pc:docMk/>
            <pc:sldMk cId="2010454110" sldId="268"/>
            <ac:spMk id="15" creationId="{DE5A1F16-A9FD-3014-A69F-0763C09B086E}"/>
          </ac:spMkLst>
        </pc:spChg>
      </pc:sldChg>
      <pc:sldChg chg="modSp mod">
        <pc:chgData name="KESSHEN A/L MAHADEVAN" userId="309d50a3-e9c6-4d5b-bbbf-ab401fd73ca5" providerId="ADAL" clId="{EF8AC510-A388-4A77-9751-4D5814744DEC}" dt="2026-09-02T16:53:22.550" v="85" actId="1076"/>
        <pc:sldMkLst>
          <pc:docMk/>
          <pc:sldMk cId="18628841" sldId="269"/>
        </pc:sldMkLst>
        <pc:spChg chg="mod">
          <ac:chgData name="KESSHEN A/L MAHADEVAN" userId="309d50a3-e9c6-4d5b-bbbf-ab401fd73ca5" providerId="ADAL" clId="{EF8AC510-A388-4A77-9751-4D5814744DEC}" dt="2026-09-02T16:21:03.722" v="65" actId="1076"/>
          <ac:spMkLst>
            <pc:docMk/>
            <pc:sldMk cId="18628841" sldId="269"/>
            <ac:spMk id="13" creationId="{F78F5837-F39A-0A9B-AE28-25885F1A49D8}"/>
          </ac:spMkLst>
        </pc:spChg>
        <pc:spChg chg="mod">
          <ac:chgData name="KESSHEN A/L MAHADEVAN" userId="309d50a3-e9c6-4d5b-bbbf-ab401fd73ca5" providerId="ADAL" clId="{EF8AC510-A388-4A77-9751-4D5814744DEC}" dt="2026-09-02T16:53:22.550" v="85" actId="1076"/>
          <ac:spMkLst>
            <pc:docMk/>
            <pc:sldMk cId="18628841" sldId="269"/>
            <ac:spMk id="15" creationId="{FD5E34C9-BE41-1CB4-DDFA-4B12219697A3}"/>
          </ac:spMkLst>
        </pc:spChg>
        <pc:picChg chg="mod">
          <ac:chgData name="KESSHEN A/L MAHADEVAN" userId="309d50a3-e9c6-4d5b-bbbf-ab401fd73ca5" providerId="ADAL" clId="{EF8AC510-A388-4A77-9751-4D5814744DEC}" dt="2026-09-02T16:53:17.215" v="84" actId="1076"/>
          <ac:picMkLst>
            <pc:docMk/>
            <pc:sldMk cId="18628841" sldId="269"/>
            <ac:picMk id="2" creationId="{09385149-E97E-EA39-6D44-72F17FF6401F}"/>
          </ac:picMkLst>
        </pc:picChg>
      </pc:sldChg>
      <pc:sldChg chg="modSp mod">
        <pc:chgData name="KESSHEN A/L MAHADEVAN" userId="309d50a3-e9c6-4d5b-bbbf-ab401fd73ca5" providerId="ADAL" clId="{EF8AC510-A388-4A77-9751-4D5814744DEC}" dt="2026-09-02T16:53:12.686" v="82" actId="1076"/>
        <pc:sldMkLst>
          <pc:docMk/>
          <pc:sldMk cId="2992465423" sldId="270"/>
        </pc:sldMkLst>
        <pc:spChg chg="mod">
          <ac:chgData name="KESSHEN A/L MAHADEVAN" userId="309d50a3-e9c6-4d5b-bbbf-ab401fd73ca5" providerId="ADAL" clId="{EF8AC510-A388-4A77-9751-4D5814744DEC}" dt="2026-09-02T16:18:00.466" v="23" actId="1076"/>
          <ac:spMkLst>
            <pc:docMk/>
            <pc:sldMk cId="2992465423" sldId="270"/>
            <ac:spMk id="13" creationId="{F5DDE09F-729E-5894-E03F-1EBB5C3CAA5A}"/>
          </ac:spMkLst>
        </pc:spChg>
        <pc:spChg chg="mod">
          <ac:chgData name="KESSHEN A/L MAHADEVAN" userId="309d50a3-e9c6-4d5b-bbbf-ab401fd73ca5" providerId="ADAL" clId="{EF8AC510-A388-4A77-9751-4D5814744DEC}" dt="2026-09-02T16:53:12.686" v="82" actId="1076"/>
          <ac:spMkLst>
            <pc:docMk/>
            <pc:sldMk cId="2992465423" sldId="270"/>
            <ac:spMk id="15" creationId="{6998F348-BF9C-231D-A447-777B2A0ABFAA}"/>
          </ac:spMkLst>
        </pc:spChg>
      </pc:sldChg>
      <pc:sldChg chg="modSp mod">
        <pc:chgData name="KESSHEN A/L MAHADEVAN" userId="309d50a3-e9c6-4d5b-bbbf-ab401fd73ca5" providerId="ADAL" clId="{EF8AC510-A388-4A77-9751-4D5814744DEC}" dt="2026-09-02T17:05:35.206" v="96" actId="1076"/>
        <pc:sldMkLst>
          <pc:docMk/>
          <pc:sldMk cId="67891667" sldId="271"/>
        </pc:sldMkLst>
        <pc:spChg chg="mod">
          <ac:chgData name="KESSHEN A/L MAHADEVAN" userId="309d50a3-e9c6-4d5b-bbbf-ab401fd73ca5" providerId="ADAL" clId="{EF8AC510-A388-4A77-9751-4D5814744DEC}" dt="2026-09-02T17:05:35.206" v="96" actId="1076"/>
          <ac:spMkLst>
            <pc:docMk/>
            <pc:sldMk cId="67891667" sldId="271"/>
            <ac:spMk id="13" creationId="{7B7E80CE-4D4E-F10D-27C2-5818F990A171}"/>
          </ac:spMkLst>
        </pc:spChg>
        <pc:spChg chg="mod">
          <ac:chgData name="KESSHEN A/L MAHADEVAN" userId="309d50a3-e9c6-4d5b-bbbf-ab401fd73ca5" providerId="ADAL" clId="{EF8AC510-A388-4A77-9751-4D5814744DEC}" dt="2026-09-02T16:19:11.221" v="41" actId="20577"/>
          <ac:spMkLst>
            <pc:docMk/>
            <pc:sldMk cId="67891667" sldId="271"/>
            <ac:spMk id="15" creationId="{75F5704B-6296-EF0E-7F37-007044B99D2C}"/>
          </ac:spMkLst>
        </pc:spChg>
      </pc:sldChg>
    </pc:docChg>
  </pc:docChgLst>
  <pc:docChgLst>
    <pc:chgData name="NURUL NADHIRAH BINTI ANUAR" userId="S::nurulnadhirah@hrdcorp.gov.my::584d0f93-a227-415a-a273-f55545d41e8b" providerId="AD" clId="Web-{7D482F56-9BA3-F0F9-E11A-B6C431D97654}"/>
    <pc:docChg chg="modSld">
      <pc:chgData name="NURUL NADHIRAH BINTI ANUAR" userId="S::nurulnadhirah@hrdcorp.gov.my::584d0f93-a227-415a-a273-f55545d41e8b" providerId="AD" clId="Web-{7D482F56-9BA3-F0F9-E11A-B6C431D97654}" dt="2026-09-09T07:40:54.774" v="1" actId="20577"/>
      <pc:docMkLst>
        <pc:docMk/>
      </pc:docMkLst>
      <pc:sldChg chg="modSp">
        <pc:chgData name="NURUL NADHIRAH BINTI ANUAR" userId="S::nurulnadhirah@hrdcorp.gov.my::584d0f93-a227-415a-a273-f55545d41e8b" providerId="AD" clId="Web-{7D482F56-9BA3-F0F9-E11A-B6C431D97654}" dt="2026-09-09T07:40:54.774" v="1" actId="20577"/>
        <pc:sldMkLst>
          <pc:docMk/>
          <pc:sldMk cId="555860122" sldId="260"/>
        </pc:sldMkLst>
        <pc:spChg chg="mod">
          <ac:chgData name="NURUL NADHIRAH BINTI ANUAR" userId="S::nurulnadhirah@hrdcorp.gov.my::584d0f93-a227-415a-a273-f55545d41e8b" providerId="AD" clId="Web-{7D482F56-9BA3-F0F9-E11A-B6C431D97654}" dt="2026-09-09T07:40:54.774" v="1" actId="20577"/>
          <ac:spMkLst>
            <pc:docMk/>
            <pc:sldMk cId="555860122" sldId="260"/>
            <ac:spMk id="8" creationId="{30616BF7-DFC7-F55D-3956-5AEC612D9468}"/>
          </ac:spMkLst>
        </pc:spChg>
      </pc:sldChg>
    </pc:docChg>
  </pc:docChgLst>
  <pc:docChgLst>
    <pc:chgData name="MUHAMMAD AMSYAR AFIQ BIN AHMAD AZHA" userId="S::amsyar@hrdcorp.gov.my::5cfef846-b19e-41be-b58b-3c6870a3c5ec" providerId="AD" clId="Web-{C1399279-6278-B98C-2CE7-EAAFD3D1F00D}"/>
    <pc:docChg chg="modSld">
      <pc:chgData name="MUHAMMAD AMSYAR AFIQ BIN AHMAD AZHA" userId="S::amsyar@hrdcorp.gov.my::5cfef846-b19e-41be-b58b-3c6870a3c5ec" providerId="AD" clId="Web-{C1399279-6278-B98C-2CE7-EAAFD3D1F00D}" dt="2026-09-09T07:47:55.238" v="16" actId="20577"/>
      <pc:docMkLst>
        <pc:docMk/>
      </pc:docMkLst>
      <pc:sldChg chg="modSp">
        <pc:chgData name="MUHAMMAD AMSYAR AFIQ BIN AHMAD AZHA" userId="S::amsyar@hrdcorp.gov.my::5cfef846-b19e-41be-b58b-3c6870a3c5ec" providerId="AD" clId="Web-{C1399279-6278-B98C-2CE7-EAAFD3D1F00D}" dt="2026-09-09T07:47:22.252" v="11" actId="14100"/>
        <pc:sldMkLst>
          <pc:docMk/>
          <pc:sldMk cId="2237313481" sldId="265"/>
        </pc:sldMkLst>
        <pc:spChg chg="mod">
          <ac:chgData name="MUHAMMAD AMSYAR AFIQ BIN AHMAD AZHA" userId="S::amsyar@hrdcorp.gov.my::5cfef846-b19e-41be-b58b-3c6870a3c5ec" providerId="AD" clId="Web-{C1399279-6278-B98C-2CE7-EAAFD3D1F00D}" dt="2026-09-09T07:47:16.346" v="10" actId="20577"/>
          <ac:spMkLst>
            <pc:docMk/>
            <pc:sldMk cId="2237313481" sldId="265"/>
            <ac:spMk id="8" creationId="{FE9D77DB-912D-3FFA-5811-DB4ECF747610}"/>
          </ac:spMkLst>
        </pc:spChg>
        <pc:grpChg chg="mod">
          <ac:chgData name="MUHAMMAD AMSYAR AFIQ BIN AHMAD AZHA" userId="S::amsyar@hrdcorp.gov.my::5cfef846-b19e-41be-b58b-3c6870a3c5ec" providerId="AD" clId="Web-{C1399279-6278-B98C-2CE7-EAAFD3D1F00D}" dt="2026-09-09T07:47:22.252" v="11" actId="14100"/>
          <ac:grpSpMkLst>
            <pc:docMk/>
            <pc:sldMk cId="2237313481" sldId="265"/>
            <ac:grpSpMk id="5" creationId="{34A85264-990E-1525-94E6-606D5BF54BBB}"/>
          </ac:grpSpMkLst>
        </pc:grpChg>
      </pc:sldChg>
      <pc:sldChg chg="modSp">
        <pc:chgData name="MUHAMMAD AMSYAR AFIQ BIN AHMAD AZHA" userId="S::amsyar@hrdcorp.gov.my::5cfef846-b19e-41be-b58b-3c6870a3c5ec" providerId="AD" clId="Web-{C1399279-6278-B98C-2CE7-EAAFD3D1F00D}" dt="2026-09-09T07:47:38.784" v="13" actId="20577"/>
        <pc:sldMkLst>
          <pc:docMk/>
          <pc:sldMk cId="2010454110" sldId="268"/>
        </pc:sldMkLst>
        <pc:spChg chg="mod">
          <ac:chgData name="MUHAMMAD AMSYAR AFIQ BIN AHMAD AZHA" userId="S::amsyar@hrdcorp.gov.my::5cfef846-b19e-41be-b58b-3c6870a3c5ec" providerId="AD" clId="Web-{C1399279-6278-B98C-2CE7-EAAFD3D1F00D}" dt="2026-09-09T07:47:38.784" v="13" actId="20577"/>
          <ac:spMkLst>
            <pc:docMk/>
            <pc:sldMk cId="2010454110" sldId="268"/>
            <ac:spMk id="5" creationId="{7F0D3270-25E3-F876-A826-4D0D6EA0E69E}"/>
          </ac:spMkLst>
        </pc:spChg>
      </pc:sldChg>
      <pc:sldChg chg="modSp">
        <pc:chgData name="MUHAMMAD AMSYAR AFIQ BIN AHMAD AZHA" userId="S::amsyar@hrdcorp.gov.my::5cfef846-b19e-41be-b58b-3c6870a3c5ec" providerId="AD" clId="Web-{C1399279-6278-B98C-2CE7-EAAFD3D1F00D}" dt="2026-09-09T07:47:47.409" v="14" actId="20577"/>
        <pc:sldMkLst>
          <pc:docMk/>
          <pc:sldMk cId="18628841" sldId="269"/>
        </pc:sldMkLst>
        <pc:spChg chg="mod">
          <ac:chgData name="MUHAMMAD AMSYAR AFIQ BIN AHMAD AZHA" userId="S::amsyar@hrdcorp.gov.my::5cfef846-b19e-41be-b58b-3c6870a3c5ec" providerId="AD" clId="Web-{C1399279-6278-B98C-2CE7-EAAFD3D1F00D}" dt="2026-09-09T07:47:47.409" v="14" actId="20577"/>
          <ac:spMkLst>
            <pc:docMk/>
            <pc:sldMk cId="18628841" sldId="269"/>
            <ac:spMk id="5" creationId="{D4D98F63-3802-0603-A6B8-AFFA1A46D606}"/>
          </ac:spMkLst>
        </pc:spChg>
      </pc:sldChg>
      <pc:sldChg chg="modSp">
        <pc:chgData name="MUHAMMAD AMSYAR AFIQ BIN AHMAD AZHA" userId="S::amsyar@hrdcorp.gov.my::5cfef846-b19e-41be-b58b-3c6870a3c5ec" providerId="AD" clId="Web-{C1399279-6278-B98C-2CE7-EAAFD3D1F00D}" dt="2026-09-09T07:47:50.003" v="15" actId="20577"/>
        <pc:sldMkLst>
          <pc:docMk/>
          <pc:sldMk cId="2992465423" sldId="270"/>
        </pc:sldMkLst>
        <pc:spChg chg="mod">
          <ac:chgData name="MUHAMMAD AMSYAR AFIQ BIN AHMAD AZHA" userId="S::amsyar@hrdcorp.gov.my::5cfef846-b19e-41be-b58b-3c6870a3c5ec" providerId="AD" clId="Web-{C1399279-6278-B98C-2CE7-EAAFD3D1F00D}" dt="2026-09-09T07:47:50.003" v="15" actId="20577"/>
          <ac:spMkLst>
            <pc:docMk/>
            <pc:sldMk cId="2992465423" sldId="270"/>
            <ac:spMk id="5" creationId="{9293B95E-62C5-5955-92A5-0D635C1D0364}"/>
          </ac:spMkLst>
        </pc:spChg>
      </pc:sldChg>
      <pc:sldChg chg="modSp">
        <pc:chgData name="MUHAMMAD AMSYAR AFIQ BIN AHMAD AZHA" userId="S::amsyar@hrdcorp.gov.my::5cfef846-b19e-41be-b58b-3c6870a3c5ec" providerId="AD" clId="Web-{C1399279-6278-B98C-2CE7-EAAFD3D1F00D}" dt="2026-09-09T07:47:55.238" v="16" actId="20577"/>
        <pc:sldMkLst>
          <pc:docMk/>
          <pc:sldMk cId="67891667" sldId="271"/>
        </pc:sldMkLst>
        <pc:spChg chg="mod">
          <ac:chgData name="MUHAMMAD AMSYAR AFIQ BIN AHMAD AZHA" userId="S::amsyar@hrdcorp.gov.my::5cfef846-b19e-41be-b58b-3c6870a3c5ec" providerId="AD" clId="Web-{C1399279-6278-B98C-2CE7-EAAFD3D1F00D}" dt="2026-09-09T07:47:55.238" v="16" actId="20577"/>
          <ac:spMkLst>
            <pc:docMk/>
            <pc:sldMk cId="67891667" sldId="271"/>
            <ac:spMk id="6" creationId="{577E308A-5C63-0A77-199A-E979EC2F46B0}"/>
          </ac:spMkLst>
        </pc:spChg>
      </pc:sldChg>
      <pc:sldChg chg="modSp">
        <pc:chgData name="MUHAMMAD AMSYAR AFIQ BIN AHMAD AZHA" userId="S::amsyar@hrdcorp.gov.my::5cfef846-b19e-41be-b58b-3c6870a3c5ec" providerId="AD" clId="Web-{C1399279-6278-B98C-2CE7-EAAFD3D1F00D}" dt="2026-09-09T07:47:32.784" v="12" actId="20577"/>
        <pc:sldMkLst>
          <pc:docMk/>
          <pc:sldMk cId="3008477851" sldId="277"/>
        </pc:sldMkLst>
        <pc:spChg chg="mod">
          <ac:chgData name="MUHAMMAD AMSYAR AFIQ BIN AHMAD AZHA" userId="S::amsyar@hrdcorp.gov.my::5cfef846-b19e-41be-b58b-3c6870a3c5ec" providerId="AD" clId="Web-{C1399279-6278-B98C-2CE7-EAAFD3D1F00D}" dt="2026-09-09T07:47:32.784" v="12" actId="20577"/>
          <ac:spMkLst>
            <pc:docMk/>
            <pc:sldMk cId="3008477851" sldId="277"/>
            <ac:spMk id="4" creationId="{D36080C9-ED6A-D097-6E70-FDFE7FF664BD}"/>
          </ac:spMkLst>
        </pc:spChg>
      </pc:sldChg>
    </pc:docChg>
  </pc:docChgLst>
  <pc:docChgLst>
    <pc:chgData name="FARAH NADIRA BINTI AHMAD JAIS" userId="58d07f3b-01a0-48d7-ad50-02c9fa74f354" providerId="ADAL" clId="{3E51FD97-729F-402F-A04D-80DC7B205920}"/>
    <pc:docChg chg="undo custSel modSld">
      <pc:chgData name="FARAH NADIRA BINTI AHMAD JAIS" userId="58d07f3b-01a0-48d7-ad50-02c9fa74f354" providerId="ADAL" clId="{3E51FD97-729F-402F-A04D-80DC7B205920}" dt="2026-09-04T09:03:15.200" v="163" actId="20577"/>
      <pc:docMkLst>
        <pc:docMk/>
      </pc:docMkLst>
      <pc:sldChg chg="modSp mod">
        <pc:chgData name="FARAH NADIRA BINTI AHMAD JAIS" userId="58d07f3b-01a0-48d7-ad50-02c9fa74f354" providerId="ADAL" clId="{3E51FD97-729F-402F-A04D-80DC7B205920}" dt="2026-09-04T08:55:50.484" v="3" actId="1076"/>
        <pc:sldMkLst>
          <pc:docMk/>
          <pc:sldMk cId="533124018" sldId="257"/>
        </pc:sldMkLst>
        <pc:spChg chg="mod">
          <ac:chgData name="FARAH NADIRA BINTI AHMAD JAIS" userId="58d07f3b-01a0-48d7-ad50-02c9fa74f354" providerId="ADAL" clId="{3E51FD97-729F-402F-A04D-80DC7B205920}" dt="2026-09-04T08:55:50.484" v="3" actId="1076"/>
          <ac:spMkLst>
            <pc:docMk/>
            <pc:sldMk cId="533124018" sldId="257"/>
            <ac:spMk id="15" creationId="{A310AC00-1D58-29F6-F1A3-A3095E459407}"/>
          </ac:spMkLst>
        </pc:spChg>
        <pc:picChg chg="mod">
          <ac:chgData name="FARAH NADIRA BINTI AHMAD JAIS" userId="58d07f3b-01a0-48d7-ad50-02c9fa74f354" providerId="ADAL" clId="{3E51FD97-729F-402F-A04D-80DC7B205920}" dt="2026-09-04T08:55:47.249" v="2" actId="1076"/>
          <ac:picMkLst>
            <pc:docMk/>
            <pc:sldMk cId="533124018" sldId="257"/>
            <ac:picMk id="2" creationId="{BD869E02-3022-FBFE-9876-94CE2C542D21}"/>
          </ac:picMkLst>
        </pc:picChg>
      </pc:sldChg>
      <pc:sldChg chg="modSp mod">
        <pc:chgData name="FARAH NADIRA BINTI AHMAD JAIS" userId="58d07f3b-01a0-48d7-ad50-02c9fa74f354" providerId="ADAL" clId="{3E51FD97-729F-402F-A04D-80DC7B205920}" dt="2026-09-04T08:55:35.978" v="0" actId="113"/>
        <pc:sldMkLst>
          <pc:docMk/>
          <pc:sldMk cId="3557488537" sldId="267"/>
        </pc:sldMkLst>
        <pc:spChg chg="mod">
          <ac:chgData name="FARAH NADIRA BINTI AHMAD JAIS" userId="58d07f3b-01a0-48d7-ad50-02c9fa74f354" providerId="ADAL" clId="{3E51FD97-729F-402F-A04D-80DC7B205920}" dt="2026-09-04T08:55:35.978" v="0" actId="113"/>
          <ac:spMkLst>
            <pc:docMk/>
            <pc:sldMk cId="3557488537" sldId="267"/>
            <ac:spMk id="8" creationId="{BAE880EC-60B2-1969-6224-20B641AC1C7D}"/>
          </ac:spMkLst>
        </pc:spChg>
      </pc:sldChg>
      <pc:sldChg chg="addSp modSp mod">
        <pc:chgData name="FARAH NADIRA BINTI AHMAD JAIS" userId="58d07f3b-01a0-48d7-ad50-02c9fa74f354" providerId="ADAL" clId="{3E51FD97-729F-402F-A04D-80DC7B205920}" dt="2026-09-04T08:57:46.379" v="55" actId="22"/>
        <pc:sldMkLst>
          <pc:docMk/>
          <pc:sldMk cId="2010454110" sldId="268"/>
        </pc:sldMkLst>
        <pc:spChg chg="add">
          <ac:chgData name="FARAH NADIRA BINTI AHMAD JAIS" userId="58d07f3b-01a0-48d7-ad50-02c9fa74f354" providerId="ADAL" clId="{3E51FD97-729F-402F-A04D-80DC7B205920}" dt="2026-09-04T08:57:46.379" v="55" actId="22"/>
          <ac:spMkLst>
            <pc:docMk/>
            <pc:sldMk cId="2010454110" sldId="268"/>
            <ac:spMk id="5" creationId="{7F0D3270-25E3-F876-A826-4D0D6EA0E69E}"/>
          </ac:spMkLst>
        </pc:spChg>
        <pc:spChg chg="mod">
          <ac:chgData name="FARAH NADIRA BINTI AHMAD JAIS" userId="58d07f3b-01a0-48d7-ad50-02c9fa74f354" providerId="ADAL" clId="{3E51FD97-729F-402F-A04D-80DC7B205920}" dt="2026-09-04T08:57:21.978" v="54" actId="20577"/>
          <ac:spMkLst>
            <pc:docMk/>
            <pc:sldMk cId="2010454110" sldId="268"/>
            <ac:spMk id="15" creationId="{DE5A1F16-A9FD-3014-A69F-0763C09B086E}"/>
          </ac:spMkLst>
        </pc:spChg>
      </pc:sldChg>
      <pc:sldChg chg="addSp modSp mod">
        <pc:chgData name="FARAH NADIRA BINTI AHMAD JAIS" userId="58d07f3b-01a0-48d7-ad50-02c9fa74f354" providerId="ADAL" clId="{3E51FD97-729F-402F-A04D-80DC7B205920}" dt="2026-09-04T08:59:10.509" v="105" actId="22"/>
        <pc:sldMkLst>
          <pc:docMk/>
          <pc:sldMk cId="18628841" sldId="269"/>
        </pc:sldMkLst>
        <pc:spChg chg="add">
          <ac:chgData name="FARAH NADIRA BINTI AHMAD JAIS" userId="58d07f3b-01a0-48d7-ad50-02c9fa74f354" providerId="ADAL" clId="{3E51FD97-729F-402F-A04D-80DC7B205920}" dt="2026-09-04T08:59:10.509" v="105" actId="22"/>
          <ac:spMkLst>
            <pc:docMk/>
            <pc:sldMk cId="18628841" sldId="269"/>
            <ac:spMk id="5" creationId="{D4D98F63-3802-0603-A6B8-AFFA1A46D606}"/>
          </ac:spMkLst>
        </pc:spChg>
        <pc:spChg chg="mod">
          <ac:chgData name="FARAH NADIRA BINTI AHMAD JAIS" userId="58d07f3b-01a0-48d7-ad50-02c9fa74f354" providerId="ADAL" clId="{3E51FD97-729F-402F-A04D-80DC7B205920}" dt="2026-09-04T08:59:04.262" v="104" actId="20577"/>
          <ac:spMkLst>
            <pc:docMk/>
            <pc:sldMk cId="18628841" sldId="269"/>
            <ac:spMk id="15" creationId="{FD5E34C9-BE41-1CB4-DDFA-4B12219697A3}"/>
          </ac:spMkLst>
        </pc:spChg>
      </pc:sldChg>
      <pc:sldChg chg="addSp modSp mod">
        <pc:chgData name="FARAH NADIRA BINTI AHMAD JAIS" userId="58d07f3b-01a0-48d7-ad50-02c9fa74f354" providerId="ADAL" clId="{3E51FD97-729F-402F-A04D-80DC7B205920}" dt="2026-09-04T09:00:23.852" v="146" actId="22"/>
        <pc:sldMkLst>
          <pc:docMk/>
          <pc:sldMk cId="2992465423" sldId="270"/>
        </pc:sldMkLst>
        <pc:spChg chg="add">
          <ac:chgData name="FARAH NADIRA BINTI AHMAD JAIS" userId="58d07f3b-01a0-48d7-ad50-02c9fa74f354" providerId="ADAL" clId="{3E51FD97-729F-402F-A04D-80DC7B205920}" dt="2026-09-04T09:00:23.852" v="146" actId="22"/>
          <ac:spMkLst>
            <pc:docMk/>
            <pc:sldMk cId="2992465423" sldId="270"/>
            <ac:spMk id="5" creationId="{9293B95E-62C5-5955-92A5-0D635C1D0364}"/>
          </ac:spMkLst>
        </pc:spChg>
        <pc:spChg chg="mod">
          <ac:chgData name="FARAH NADIRA BINTI AHMAD JAIS" userId="58d07f3b-01a0-48d7-ad50-02c9fa74f354" providerId="ADAL" clId="{3E51FD97-729F-402F-A04D-80DC7B205920}" dt="2026-09-04T09:00:16.619" v="145" actId="20577"/>
          <ac:spMkLst>
            <pc:docMk/>
            <pc:sldMk cId="2992465423" sldId="270"/>
            <ac:spMk id="15" creationId="{6998F348-BF9C-231D-A447-777B2A0ABFAA}"/>
          </ac:spMkLst>
        </pc:spChg>
      </pc:sldChg>
      <pc:sldChg chg="addSp modSp mod">
        <pc:chgData name="FARAH NADIRA BINTI AHMAD JAIS" userId="58d07f3b-01a0-48d7-ad50-02c9fa74f354" providerId="ADAL" clId="{3E51FD97-729F-402F-A04D-80DC7B205920}" dt="2026-09-04T09:03:15.200" v="163" actId="20577"/>
        <pc:sldMkLst>
          <pc:docMk/>
          <pc:sldMk cId="67891667" sldId="271"/>
        </pc:sldMkLst>
        <pc:spChg chg="add">
          <ac:chgData name="FARAH NADIRA BINTI AHMAD JAIS" userId="58d07f3b-01a0-48d7-ad50-02c9fa74f354" providerId="ADAL" clId="{3E51FD97-729F-402F-A04D-80DC7B205920}" dt="2026-09-04T09:01:40.099" v="162" actId="22"/>
          <ac:spMkLst>
            <pc:docMk/>
            <pc:sldMk cId="67891667" sldId="271"/>
            <ac:spMk id="6" creationId="{577E308A-5C63-0A77-199A-E979EC2F46B0}"/>
          </ac:spMkLst>
        </pc:spChg>
        <pc:spChg chg="mod">
          <ac:chgData name="FARAH NADIRA BINTI AHMAD JAIS" userId="58d07f3b-01a0-48d7-ad50-02c9fa74f354" providerId="ADAL" clId="{3E51FD97-729F-402F-A04D-80DC7B205920}" dt="2026-09-04T09:03:15.200" v="163" actId="20577"/>
          <ac:spMkLst>
            <pc:docMk/>
            <pc:sldMk cId="67891667" sldId="271"/>
            <ac:spMk id="13" creationId="{7B7E80CE-4D4E-F10D-27C2-5818F990A171}"/>
          </ac:spMkLst>
        </pc:spChg>
        <pc:spChg chg="mod">
          <ac:chgData name="FARAH NADIRA BINTI AHMAD JAIS" userId="58d07f3b-01a0-48d7-ad50-02c9fa74f354" providerId="ADAL" clId="{3E51FD97-729F-402F-A04D-80DC7B205920}" dt="2026-09-04T09:01:34.226" v="161" actId="20577"/>
          <ac:spMkLst>
            <pc:docMk/>
            <pc:sldMk cId="67891667" sldId="271"/>
            <ac:spMk id="15" creationId="{75F5704B-6296-EF0E-7F37-007044B99D2C}"/>
          </ac:spMkLst>
        </pc:spChg>
      </pc:sldChg>
      <pc:sldChg chg="addSp delSp modSp mod">
        <pc:chgData name="FARAH NADIRA BINTI AHMAD JAIS" userId="58d07f3b-01a0-48d7-ad50-02c9fa74f354" providerId="ADAL" clId="{3E51FD97-729F-402F-A04D-80DC7B205920}" dt="2026-09-04T08:56:03.595" v="6" actId="1076"/>
        <pc:sldMkLst>
          <pc:docMk/>
          <pc:sldMk cId="3008477851" sldId="277"/>
        </pc:sldMkLst>
        <pc:spChg chg="add mod">
          <ac:chgData name="FARAH NADIRA BINTI AHMAD JAIS" userId="58d07f3b-01a0-48d7-ad50-02c9fa74f354" providerId="ADAL" clId="{3E51FD97-729F-402F-A04D-80DC7B205920}" dt="2026-09-04T08:56:03.595" v="6" actId="1076"/>
          <ac:spMkLst>
            <pc:docMk/>
            <pc:sldMk cId="3008477851" sldId="277"/>
            <ac:spMk id="4" creationId="{D36080C9-ED6A-D097-6E70-FDFE7FF664BD}"/>
          </ac:spMkLst>
        </pc:spChg>
      </pc:sldChg>
    </pc:docChg>
  </pc:docChgLst>
  <pc:docChgLst>
    <pc:chgData name="NOR HAZIRAH BINTI MOHD AKHIRUDIN" userId="S::norhazirah@hrdcorp.gov.my::d3b03317-c687-4813-bd23-62a4a48803bd" providerId="AD" clId="Web-{D8A634D1-4BC6-C1DD-6604-C21F1C54CFD7}"/>
    <pc:docChg chg="modSld">
      <pc:chgData name="NOR HAZIRAH BINTI MOHD AKHIRUDIN" userId="S::norhazirah@hrdcorp.gov.my::d3b03317-c687-4813-bd23-62a4a48803bd" providerId="AD" clId="Web-{D8A634D1-4BC6-C1DD-6604-C21F1C54CFD7}" dt="2026-09-09T02:34:16.484" v="5" actId="1076"/>
      <pc:docMkLst>
        <pc:docMk/>
      </pc:docMkLst>
      <pc:sldChg chg="modSp">
        <pc:chgData name="NOR HAZIRAH BINTI MOHD AKHIRUDIN" userId="S::norhazirah@hrdcorp.gov.my::d3b03317-c687-4813-bd23-62a4a48803bd" providerId="AD" clId="Web-{D8A634D1-4BC6-C1DD-6604-C21F1C54CFD7}" dt="2026-09-09T02:34:16.484" v="5" actId="1076"/>
        <pc:sldMkLst>
          <pc:docMk/>
          <pc:sldMk cId="2237313481" sldId="265"/>
        </pc:sldMkLst>
        <pc:spChg chg="mod">
          <ac:chgData name="NOR HAZIRAH BINTI MOHD AKHIRUDIN" userId="S::norhazirah@hrdcorp.gov.my::d3b03317-c687-4813-bd23-62a4a48803bd" providerId="AD" clId="Web-{D8A634D1-4BC6-C1DD-6604-C21F1C54CFD7}" dt="2026-09-09T02:34:16.484" v="5" actId="1076"/>
          <ac:spMkLst>
            <pc:docMk/>
            <pc:sldMk cId="2237313481" sldId="265"/>
            <ac:spMk id="8" creationId="{FE9D77DB-912D-3FFA-5811-DB4ECF747610}"/>
          </ac:spMkLst>
        </pc:spChg>
      </pc:sldChg>
    </pc:docChg>
  </pc:docChgLst>
  <pc:docChgLst>
    <pc:chgData name="FARAH NADIRA BINTI AHMAD JAIS" userId="S::farahnadira@hrdcorp.gov.my::58d07f3b-01a0-48d7-ad50-02c9fa74f354" providerId="AD" clId="Web-{92236282-719A-BB01-8934-13D4111F928E}"/>
    <pc:docChg chg="modSld">
      <pc:chgData name="FARAH NADIRA BINTI AHMAD JAIS" userId="S::farahnadira@hrdcorp.gov.my::58d07f3b-01a0-48d7-ad50-02c9fa74f354" providerId="AD" clId="Web-{92236282-719A-BB01-8934-13D4111F928E}" dt="2026-09-04T09:08:55.886" v="4" actId="20577"/>
      <pc:docMkLst>
        <pc:docMk/>
      </pc:docMkLst>
      <pc:sldChg chg="modSp">
        <pc:chgData name="FARAH NADIRA BINTI AHMAD JAIS" userId="S::farahnadira@hrdcorp.gov.my::58d07f3b-01a0-48d7-ad50-02c9fa74f354" providerId="AD" clId="Web-{92236282-719A-BB01-8934-13D4111F928E}" dt="2026-09-04T09:08:55.886" v="4" actId="20577"/>
        <pc:sldMkLst>
          <pc:docMk/>
          <pc:sldMk cId="555860122" sldId="260"/>
        </pc:sldMkLst>
        <pc:spChg chg="mod">
          <ac:chgData name="FARAH NADIRA BINTI AHMAD JAIS" userId="S::farahnadira@hrdcorp.gov.my::58d07f3b-01a0-48d7-ad50-02c9fa74f354" providerId="AD" clId="Web-{92236282-719A-BB01-8934-13D4111F928E}" dt="2026-09-04T09:08:47.323" v="0" actId="14100"/>
          <ac:spMkLst>
            <pc:docMk/>
            <pc:sldMk cId="555860122" sldId="260"/>
            <ac:spMk id="10" creationId="{45D7DC0A-2CF8-5AB2-252D-FD6FFC98D152}"/>
          </ac:spMkLst>
        </pc:spChg>
        <pc:spChg chg="mod">
          <ac:chgData name="FARAH NADIRA BINTI AHMAD JAIS" userId="S::farahnadira@hrdcorp.gov.my::58d07f3b-01a0-48d7-ad50-02c9fa74f354" providerId="AD" clId="Web-{92236282-719A-BB01-8934-13D4111F928E}" dt="2026-09-04T09:08:55.886" v="4" actId="20577"/>
          <ac:spMkLst>
            <pc:docMk/>
            <pc:sldMk cId="555860122" sldId="260"/>
            <ac:spMk id="12" creationId="{6B2A9F0A-9EE6-7A33-29B0-C74D5B7E0BAA}"/>
          </ac:spMkLst>
        </pc:spChg>
      </pc:sldChg>
    </pc:docChg>
  </pc:docChgLst>
  <pc:docChgLst>
    <pc:chgData clId="Web-{D8A634D1-4BC6-C1DD-6604-C21F1C54CFD7}"/>
    <pc:docChg chg="modSld">
      <pc:chgData name="" userId="" providerId="" clId="Web-{D8A634D1-4BC6-C1DD-6604-C21F1C54CFD7}" dt="2026-09-09T02:32:56.654" v="7"/>
      <pc:docMkLst>
        <pc:docMk/>
      </pc:docMkLst>
      <pc:sldChg chg="modSp">
        <pc:chgData name="" userId="" providerId="" clId="Web-{D8A634D1-4BC6-C1DD-6604-C21F1C54CFD7}" dt="2026-09-09T02:32:56.654" v="7"/>
        <pc:sldMkLst>
          <pc:docMk/>
          <pc:sldMk cId="3377832862" sldId="258"/>
        </pc:sldMkLst>
        <pc:graphicFrameChg chg="mod modGraphic">
          <ac:chgData name="" userId="" providerId="" clId="Web-{D8A634D1-4BC6-C1DD-6604-C21F1C54CFD7}" dt="2026-09-09T02:32:56.654" v="7"/>
          <ac:graphicFrameMkLst>
            <pc:docMk/>
            <pc:sldMk cId="3377832862" sldId="258"/>
            <ac:graphicFrameMk id="7" creationId="{9470C510-FCA1-56A9-C114-B158D3D4C39F}"/>
          </ac:graphicFrameMkLst>
        </pc:graphicFrameChg>
      </pc:sldChg>
    </pc:docChg>
  </pc:docChgLst>
  <pc:docChgLst>
    <pc:chgData name="NOR HAZIRAH BINTI MOHD AKHIRUDIN" userId="S::norhazirah@hrdcorp.gov.my::d3b03317-c687-4813-bd23-62a4a48803bd" providerId="AD" clId="Web-{00000000-0000-0000-0000-000000000000}"/>
    <pc:docChg chg="addSld delSld modSld">
      <pc:chgData name="NOR HAZIRAH BINTI MOHD AKHIRUDIN" userId="S::norhazirah@hrdcorp.gov.my::d3b03317-c687-4813-bd23-62a4a48803bd" providerId="AD" clId="Web-{00000000-0000-0000-0000-000000000000}" dt="2026-09-04T07:42:30.224" v="93"/>
      <pc:docMkLst>
        <pc:docMk/>
      </pc:docMkLst>
      <pc:sldChg chg="modSp">
        <pc:chgData name="NOR HAZIRAH BINTI MOHD AKHIRUDIN" userId="S::norhazirah@hrdcorp.gov.my::d3b03317-c687-4813-bd23-62a4a48803bd" providerId="AD" clId="Web-{00000000-0000-0000-0000-000000000000}" dt="2026-09-04T07:26:11.477" v="19" actId="1076"/>
        <pc:sldMkLst>
          <pc:docMk/>
          <pc:sldMk cId="533124018" sldId="257"/>
        </pc:sldMkLst>
        <pc:spChg chg="mod">
          <ac:chgData name="NOR HAZIRAH BINTI MOHD AKHIRUDIN" userId="S::norhazirah@hrdcorp.gov.my::d3b03317-c687-4813-bd23-62a4a48803bd" providerId="AD" clId="Web-{00000000-0000-0000-0000-000000000000}" dt="2026-09-04T07:26:11.477" v="19" actId="1076"/>
          <ac:spMkLst>
            <pc:docMk/>
            <pc:sldMk cId="533124018" sldId="257"/>
            <ac:spMk id="13" creationId="{6E1790F3-167A-3A6E-196F-D8E545E013D6}"/>
          </ac:spMkLst>
        </pc:spChg>
        <pc:spChg chg="mod">
          <ac:chgData name="NOR HAZIRAH BINTI MOHD AKHIRUDIN" userId="S::norhazirah@hrdcorp.gov.my::d3b03317-c687-4813-bd23-62a4a48803bd" providerId="AD" clId="Web-{00000000-0000-0000-0000-000000000000}" dt="2026-09-04T07:26:01.164" v="15" actId="14100"/>
          <ac:spMkLst>
            <pc:docMk/>
            <pc:sldMk cId="533124018" sldId="257"/>
            <ac:spMk id="15" creationId="{A310AC00-1D58-29F6-F1A3-A3095E459407}"/>
          </ac:spMkLst>
        </pc:spChg>
      </pc:sldChg>
      <pc:sldChg chg="modSp">
        <pc:chgData name="NOR HAZIRAH BINTI MOHD AKHIRUDIN" userId="S::norhazirah@hrdcorp.gov.my::d3b03317-c687-4813-bd23-62a4a48803bd" providerId="AD" clId="Web-{00000000-0000-0000-0000-000000000000}" dt="2026-09-04T07:42:30.224" v="93"/>
        <pc:sldMkLst>
          <pc:docMk/>
          <pc:sldMk cId="3377832862" sldId="258"/>
        </pc:sldMkLst>
        <pc:graphicFrameChg chg="mod modGraphic">
          <ac:chgData name="NOR HAZIRAH BINTI MOHD AKHIRUDIN" userId="S::norhazirah@hrdcorp.gov.my::d3b03317-c687-4813-bd23-62a4a48803bd" providerId="AD" clId="Web-{00000000-0000-0000-0000-000000000000}" dt="2026-09-04T07:42:30.224" v="93"/>
          <ac:graphicFrameMkLst>
            <pc:docMk/>
            <pc:sldMk cId="3377832862" sldId="258"/>
            <ac:graphicFrameMk id="7" creationId="{9470C510-FCA1-56A9-C114-B158D3D4C39F}"/>
          </ac:graphicFrameMkLst>
        </pc:graphicFrameChg>
      </pc:sldChg>
      <pc:sldChg chg="modSp">
        <pc:chgData name="NOR HAZIRAH BINTI MOHD AKHIRUDIN" userId="S::norhazirah@hrdcorp.gov.my::d3b03317-c687-4813-bd23-62a4a48803bd" providerId="AD" clId="Web-{00000000-0000-0000-0000-000000000000}" dt="2026-09-04T07:20:39.298" v="1" actId="20577"/>
        <pc:sldMkLst>
          <pc:docMk/>
          <pc:sldMk cId="3557488537" sldId="267"/>
        </pc:sldMkLst>
        <pc:spChg chg="mod">
          <ac:chgData name="NOR HAZIRAH BINTI MOHD AKHIRUDIN" userId="S::norhazirah@hrdcorp.gov.my::d3b03317-c687-4813-bd23-62a4a48803bd" providerId="AD" clId="Web-{00000000-0000-0000-0000-000000000000}" dt="2026-09-04T07:20:39.298" v="1" actId="20577"/>
          <ac:spMkLst>
            <pc:docMk/>
            <pc:sldMk cId="3557488537" sldId="267"/>
            <ac:spMk id="8" creationId="{BAE880EC-60B2-1969-6224-20B641AC1C7D}"/>
          </ac:spMkLst>
        </pc:spChg>
      </pc:sldChg>
      <pc:sldChg chg="modSp">
        <pc:chgData name="NOR HAZIRAH BINTI MOHD AKHIRUDIN" userId="S::norhazirah@hrdcorp.gov.my::d3b03317-c687-4813-bd23-62a4a48803bd" providerId="AD" clId="Web-{00000000-0000-0000-0000-000000000000}" dt="2026-09-04T07:37:32.187" v="55" actId="1076"/>
        <pc:sldMkLst>
          <pc:docMk/>
          <pc:sldMk cId="2010454110" sldId="268"/>
        </pc:sldMkLst>
        <pc:spChg chg="mod">
          <ac:chgData name="NOR HAZIRAH BINTI MOHD AKHIRUDIN" userId="S::norhazirah@hrdcorp.gov.my::d3b03317-c687-4813-bd23-62a4a48803bd" providerId="AD" clId="Web-{00000000-0000-0000-0000-000000000000}" dt="2026-09-04T07:37:32.187" v="55" actId="1076"/>
          <ac:spMkLst>
            <pc:docMk/>
            <pc:sldMk cId="2010454110" sldId="268"/>
            <ac:spMk id="13" creationId="{F560A94A-F654-B660-1CD5-A4C06134F249}"/>
          </ac:spMkLst>
        </pc:spChg>
      </pc:sldChg>
      <pc:sldChg chg="modSp">
        <pc:chgData name="NOR HAZIRAH BINTI MOHD AKHIRUDIN" userId="S::norhazirah@hrdcorp.gov.my::d3b03317-c687-4813-bd23-62a4a48803bd" providerId="AD" clId="Web-{00000000-0000-0000-0000-000000000000}" dt="2026-09-04T07:37:39.766" v="58" actId="1076"/>
        <pc:sldMkLst>
          <pc:docMk/>
          <pc:sldMk cId="18628841" sldId="269"/>
        </pc:sldMkLst>
        <pc:spChg chg="mod">
          <ac:chgData name="NOR HAZIRAH BINTI MOHD AKHIRUDIN" userId="S::norhazirah@hrdcorp.gov.my::d3b03317-c687-4813-bd23-62a4a48803bd" providerId="AD" clId="Web-{00000000-0000-0000-0000-000000000000}" dt="2026-09-04T07:37:39.766" v="58" actId="1076"/>
          <ac:spMkLst>
            <pc:docMk/>
            <pc:sldMk cId="18628841" sldId="269"/>
            <ac:spMk id="13" creationId="{F78F5837-F39A-0A9B-AE28-25885F1A49D8}"/>
          </ac:spMkLst>
        </pc:spChg>
      </pc:sldChg>
      <pc:sldChg chg="modSp">
        <pc:chgData name="NOR HAZIRAH BINTI MOHD AKHIRUDIN" userId="S::norhazirah@hrdcorp.gov.my::d3b03317-c687-4813-bd23-62a4a48803bd" providerId="AD" clId="Web-{00000000-0000-0000-0000-000000000000}" dt="2026-09-04T07:37:48.219" v="62" actId="20577"/>
        <pc:sldMkLst>
          <pc:docMk/>
          <pc:sldMk cId="2992465423" sldId="270"/>
        </pc:sldMkLst>
        <pc:spChg chg="mod">
          <ac:chgData name="NOR HAZIRAH BINTI MOHD AKHIRUDIN" userId="S::norhazirah@hrdcorp.gov.my::d3b03317-c687-4813-bd23-62a4a48803bd" providerId="AD" clId="Web-{00000000-0000-0000-0000-000000000000}" dt="2026-09-04T07:37:48.219" v="62" actId="20577"/>
          <ac:spMkLst>
            <pc:docMk/>
            <pc:sldMk cId="2992465423" sldId="270"/>
            <ac:spMk id="13" creationId="{F5DDE09F-729E-5894-E03F-1EBB5C3CAA5A}"/>
          </ac:spMkLst>
        </pc:spChg>
      </pc:sldChg>
      <pc:sldChg chg="modSp">
        <pc:chgData name="NOR HAZIRAH BINTI MOHD AKHIRUDIN" userId="S::norhazirah@hrdcorp.gov.my::d3b03317-c687-4813-bd23-62a4a48803bd" providerId="AD" clId="Web-{00000000-0000-0000-0000-000000000000}" dt="2026-09-04T07:38:06.657" v="69" actId="20577"/>
        <pc:sldMkLst>
          <pc:docMk/>
          <pc:sldMk cId="67891667" sldId="271"/>
        </pc:sldMkLst>
        <pc:spChg chg="mod">
          <ac:chgData name="NOR HAZIRAH BINTI MOHD AKHIRUDIN" userId="S::norhazirah@hrdcorp.gov.my::d3b03317-c687-4813-bd23-62a4a48803bd" providerId="AD" clId="Web-{00000000-0000-0000-0000-000000000000}" dt="2026-09-04T07:38:06.657" v="69" actId="20577"/>
          <ac:spMkLst>
            <pc:docMk/>
            <pc:sldMk cId="67891667" sldId="271"/>
            <ac:spMk id="13" creationId="{7B7E80CE-4D4E-F10D-27C2-5818F990A171}"/>
          </ac:spMkLst>
        </pc:spChg>
      </pc:sldChg>
      <pc:sldChg chg="add">
        <pc:chgData name="NOR HAZIRAH BINTI MOHD AKHIRUDIN" userId="S::norhazirah@hrdcorp.gov.my::d3b03317-c687-4813-bd23-62a4a48803bd" providerId="AD" clId="Web-{00000000-0000-0000-0000-000000000000}" dt="2026-09-04T07:20:54.455" v="2"/>
        <pc:sldMkLst>
          <pc:docMk/>
          <pc:sldMk cId="3008477851" sldId="277"/>
        </pc:sldMkLst>
      </pc:sldChg>
    </pc:docChg>
  </pc:docChgLst>
  <pc:docChgLst>
    <pc:chgData name="NURUL NADHIRAH BINTI ANUAR" userId="S::nurulnadhirah@hrdcorp.gov.my::584d0f93-a227-415a-a273-f55545d41e8b" providerId="AD" clId="Web-{CFF1FC8E-8319-BCAD-0D35-64680BCA3115}"/>
    <pc:docChg chg="modSld">
      <pc:chgData name="NURUL NADHIRAH BINTI ANUAR" userId="S::nurulnadhirah@hrdcorp.gov.my::584d0f93-a227-415a-a273-f55545d41e8b" providerId="AD" clId="Web-{CFF1FC8E-8319-BCAD-0D35-64680BCA3115}" dt="2026-09-05T09:08:01.437" v="16" actId="14100"/>
      <pc:docMkLst>
        <pc:docMk/>
      </pc:docMkLst>
      <pc:sldChg chg="modSp">
        <pc:chgData name="NURUL NADHIRAH BINTI ANUAR" userId="S::nurulnadhirah@hrdcorp.gov.my::584d0f93-a227-415a-a273-f55545d41e8b" providerId="AD" clId="Web-{CFF1FC8E-8319-BCAD-0D35-64680BCA3115}" dt="2026-09-05T09:07:29.484" v="4" actId="20577"/>
        <pc:sldMkLst>
          <pc:docMk/>
          <pc:sldMk cId="2992465423" sldId="270"/>
        </pc:sldMkLst>
        <pc:spChg chg="mod">
          <ac:chgData name="NURUL NADHIRAH BINTI ANUAR" userId="S::nurulnadhirah@hrdcorp.gov.my::584d0f93-a227-415a-a273-f55545d41e8b" providerId="AD" clId="Web-{CFF1FC8E-8319-BCAD-0D35-64680BCA3115}" dt="2026-09-05T09:07:29.484" v="4" actId="20577"/>
          <ac:spMkLst>
            <pc:docMk/>
            <pc:sldMk cId="2992465423" sldId="270"/>
            <ac:spMk id="13" creationId="{F5DDE09F-729E-5894-E03F-1EBB5C3CAA5A}"/>
          </ac:spMkLst>
        </pc:spChg>
      </pc:sldChg>
      <pc:sldChg chg="modSp">
        <pc:chgData name="NURUL NADHIRAH BINTI ANUAR" userId="S::nurulnadhirah@hrdcorp.gov.my::584d0f93-a227-415a-a273-f55545d41e8b" providerId="AD" clId="Web-{CFF1FC8E-8319-BCAD-0D35-64680BCA3115}" dt="2026-09-05T09:08:01.437" v="16" actId="14100"/>
        <pc:sldMkLst>
          <pc:docMk/>
          <pc:sldMk cId="67891667" sldId="271"/>
        </pc:sldMkLst>
        <pc:spChg chg="mod">
          <ac:chgData name="NURUL NADHIRAH BINTI ANUAR" userId="S::nurulnadhirah@hrdcorp.gov.my::584d0f93-a227-415a-a273-f55545d41e8b" providerId="AD" clId="Web-{CFF1FC8E-8319-BCAD-0D35-64680BCA3115}" dt="2026-09-05T09:08:01.437" v="16" actId="14100"/>
          <ac:spMkLst>
            <pc:docMk/>
            <pc:sldMk cId="67891667" sldId="271"/>
            <ac:spMk id="13" creationId="{7B7E80CE-4D4E-F10D-27C2-5818F990A171}"/>
          </ac:spMkLst>
        </pc:spChg>
      </pc:sldChg>
    </pc:docChg>
  </pc:docChgLst>
  <pc:docChgLst>
    <pc:chgData name="NOR HAZIRAH BINTI MOHD AKHIRUDIN" userId="S::norhazirah@hrdcorp.gov.my::d3b03317-c687-4813-bd23-62a4a48803bd" providerId="AD" clId="Web-{3CADD793-E8A3-CC05-C436-BC9982718EBD}"/>
    <pc:docChg chg="modSld">
      <pc:chgData name="NOR HAZIRAH BINTI MOHD AKHIRUDIN" userId="S::norhazirah@hrdcorp.gov.my::d3b03317-c687-4813-bd23-62a4a48803bd" providerId="AD" clId="Web-{3CADD793-E8A3-CC05-C436-BC9982718EBD}" dt="2026-09-04T08:20:49.178" v="21" actId="20577"/>
      <pc:docMkLst>
        <pc:docMk/>
      </pc:docMkLst>
      <pc:sldChg chg="modSp">
        <pc:chgData name="NOR HAZIRAH BINTI MOHD AKHIRUDIN" userId="S::norhazirah@hrdcorp.gov.my::d3b03317-c687-4813-bd23-62a4a48803bd" providerId="AD" clId="Web-{3CADD793-E8A3-CC05-C436-BC9982718EBD}" dt="2026-09-04T08:20:29.974" v="12" actId="20577"/>
        <pc:sldMkLst>
          <pc:docMk/>
          <pc:sldMk cId="2992465423" sldId="270"/>
        </pc:sldMkLst>
        <pc:spChg chg="mod">
          <ac:chgData name="NOR HAZIRAH BINTI MOHD AKHIRUDIN" userId="S::norhazirah@hrdcorp.gov.my::d3b03317-c687-4813-bd23-62a4a48803bd" providerId="AD" clId="Web-{3CADD793-E8A3-CC05-C436-BC9982718EBD}" dt="2026-09-04T08:20:29.974" v="12" actId="20577"/>
          <ac:spMkLst>
            <pc:docMk/>
            <pc:sldMk cId="2992465423" sldId="270"/>
            <ac:spMk id="15" creationId="{6998F348-BF9C-231D-A447-777B2A0ABFAA}"/>
          </ac:spMkLst>
        </pc:spChg>
      </pc:sldChg>
      <pc:sldChg chg="modSp">
        <pc:chgData name="NOR HAZIRAH BINTI MOHD AKHIRUDIN" userId="S::norhazirah@hrdcorp.gov.my::d3b03317-c687-4813-bd23-62a4a48803bd" providerId="AD" clId="Web-{3CADD793-E8A3-CC05-C436-BC9982718EBD}" dt="2026-09-04T08:20:49.178" v="21" actId="20577"/>
        <pc:sldMkLst>
          <pc:docMk/>
          <pc:sldMk cId="67891667" sldId="271"/>
        </pc:sldMkLst>
        <pc:spChg chg="mod">
          <ac:chgData name="NOR HAZIRAH BINTI MOHD AKHIRUDIN" userId="S::norhazirah@hrdcorp.gov.my::d3b03317-c687-4813-bd23-62a4a48803bd" providerId="AD" clId="Web-{3CADD793-E8A3-CC05-C436-BC9982718EBD}" dt="2026-09-04T08:20:49.178" v="21" actId="20577"/>
          <ac:spMkLst>
            <pc:docMk/>
            <pc:sldMk cId="67891667" sldId="271"/>
            <ac:spMk id="13" creationId="{7B7E80CE-4D4E-F10D-27C2-5818F990A171}"/>
          </ac:spMkLst>
        </pc:spChg>
        <pc:spChg chg="mod">
          <ac:chgData name="NOR HAZIRAH BINTI MOHD AKHIRUDIN" userId="S::norhazirah@hrdcorp.gov.my::d3b03317-c687-4813-bd23-62a4a48803bd" providerId="AD" clId="Web-{3CADD793-E8A3-CC05-C436-BC9982718EBD}" dt="2026-09-04T08:20:42.162" v="18" actId="20577"/>
          <ac:spMkLst>
            <pc:docMk/>
            <pc:sldMk cId="67891667" sldId="271"/>
            <ac:spMk id="15" creationId="{75F5704B-6296-EF0E-7F37-007044B99D2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9ACB80-A384-CC4F-B21E-D6CA83BA5D61}" type="datetimeFigureOut">
              <a:rPr lang="en-US" smtClean="0"/>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ECDC5D-B45A-F247-996F-BDA91915A34C}" type="slidenum">
              <a:rPr lang="en-US" smtClean="0"/>
              <a:t>‹#›</a:t>
            </a:fld>
            <a:endParaRPr lang="en-US"/>
          </a:p>
        </p:txBody>
      </p:sp>
    </p:spTree>
    <p:extLst>
      <p:ext uri="{BB962C8B-B14F-4D97-AF65-F5344CB8AC3E}">
        <p14:creationId xmlns:p14="http://schemas.microsoft.com/office/powerpoint/2010/main" val="24306672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CE700-8AA6-AC99-8796-F274E9E78EB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85D200AC-2FB8-340A-0EEF-92B7A84E8B4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808924F1-02C6-1611-9BE4-7913800E481E}"/>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AD420838-85C9-DA97-5441-C8D010FD08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6D5850-3152-B1A3-4A59-6BFBEBCD5C39}"/>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100423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2AAF-ED4E-DB02-0969-ED0628145231}"/>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33ABB30-3072-A6FD-9FBF-DA4CF68CED0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94921E3-2EE9-342A-04C0-E41A1BFBAAD9}"/>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8A736FD0-0FF0-8614-FB15-675540FA26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2955A7-B16B-89CF-D0DD-0E1750000C9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742885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1FD40-7E02-5F13-7CAC-A106473EC41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5C3298F-CA9A-AC7A-AB10-4E41223AC63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15D64B8-D4A0-624E-D19E-7217F103353B}"/>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106D7B27-91A4-EC9A-2752-88734C24BD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3462AB-6E5D-73CE-3DEC-8EAA27CB000E}"/>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729538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7C8A9-81DA-3DF6-1C68-AAF2C568BDA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8C757C6-DD8E-8A8E-6F0C-3B2A6E99E49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7051B2D-25BA-1DB7-3003-5947D113095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E2DFCAB-0E42-A4A0-5440-D1D92E339664}"/>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4D01F1F5-56A3-6596-1DDB-754DBDC2B5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4FD1926-3DEE-162A-7965-87D2311444C7}"/>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23822747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50DC1-7434-356D-859D-B46AF5C9AAE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FF14A8-EBC7-BC5D-162F-4D786BEF61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08EA01F-17DE-65BF-11DE-9218F9BF258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DF8C6E38-3CD3-9D15-8477-2F709073A26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E1E6F7F4-A9BC-520E-585A-4E57D82B37B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EC6AA46C-FF41-DCFE-4EB7-ACCBE38250B7}"/>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8" name="Footer Placeholder 7">
            <a:extLst>
              <a:ext uri="{FF2B5EF4-FFF2-40B4-BE49-F238E27FC236}">
                <a16:creationId xmlns:a16="http://schemas.microsoft.com/office/drawing/2014/main" id="{01051614-225C-EDE8-17C3-A43BEC9E3D7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80F43A-7376-160E-97A2-C461EC41CE51}"/>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85948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B4C363-246D-CFF2-4EBD-9B29D56756E8}"/>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07123DE-EFA6-A3E3-9127-C6EA92BEC1B6}"/>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4" name="Footer Placeholder 3">
            <a:extLst>
              <a:ext uri="{FF2B5EF4-FFF2-40B4-BE49-F238E27FC236}">
                <a16:creationId xmlns:a16="http://schemas.microsoft.com/office/drawing/2014/main" id="{E65E3B17-54CF-4AD6-540B-6D5879FDBE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FC90D2-DF9B-43B7-4BC4-CB0DBC684FE4}"/>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2486875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0F60FB3-A2CE-5C09-96EB-E4EAA22A2784}"/>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3" name="Footer Placeholder 2">
            <a:extLst>
              <a:ext uri="{FF2B5EF4-FFF2-40B4-BE49-F238E27FC236}">
                <a16:creationId xmlns:a16="http://schemas.microsoft.com/office/drawing/2014/main" id="{7474DDDC-D56D-74D2-E529-FE4B062236F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A190AE1-92ED-774A-A3BD-5F5DE5612652}"/>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41344528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AB9A5-2C4C-3E2E-41B4-E4A3F9397C7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2C36FC7-D72E-7230-636F-7F3A3F317C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4590C9F2-EF32-19A6-7CE2-88BC13226B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F062DE1-F496-AA44-CBC5-90D650BF10A2}"/>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9FA76FFD-527B-C101-87FF-5934E47A68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395D2B-3294-441D-7BD5-E58BC26BA8FB}"/>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379632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1CA30-641B-8675-781F-43DCD24B0C7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D85DAF70-0EDD-20C9-9D14-08AC7D54992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90DE178-356B-2E46-B792-6D90F2B07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543A793-2A44-DACE-4DB2-60A466450428}"/>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6" name="Footer Placeholder 5">
            <a:extLst>
              <a:ext uri="{FF2B5EF4-FFF2-40B4-BE49-F238E27FC236}">
                <a16:creationId xmlns:a16="http://schemas.microsoft.com/office/drawing/2014/main" id="{F506CA91-91DC-9EB5-1943-1EAB4FB7BCA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1D74F1-581A-F897-11AF-6B40BF015C7F}"/>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659706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682F2-289C-5B02-68ED-B376D168C8C7}"/>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7AAFFB5-CD7C-D3A4-32C5-7F016737393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E868F25-3F14-AB51-7D5F-9FD74F1A96C2}"/>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8B7E1209-4FD0-191E-34A7-B588DA8FAC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83DA87-916F-80AD-FA5F-18EAC6AFAE93}"/>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17220940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7B77B88-8264-3F34-12E0-409D7713BA65}"/>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4D3FB08-035A-6A32-AEF1-05A36869616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A171B43-A052-7D4C-9C9D-B4B3BCF07721}"/>
              </a:ext>
            </a:extLst>
          </p:cNvPr>
          <p:cNvSpPr>
            <a:spLocks noGrp="1"/>
          </p:cNvSpPr>
          <p:nvPr>
            <p:ph type="dt" sz="half" idx="10"/>
          </p:nvPr>
        </p:nvSpPr>
        <p:spPr/>
        <p:txBody>
          <a:body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B77BA609-E4A2-0CFA-E3CE-CAAAFE96E5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FFE4B7F-710F-2AA1-0CE9-1E142EFA12D8}"/>
              </a:ext>
            </a:extLst>
          </p:cNvPr>
          <p:cNvSpPr>
            <a:spLocks noGrp="1"/>
          </p:cNvSpPr>
          <p:nvPr>
            <p:ph type="sldNum" sz="quarter" idx="12"/>
          </p:nvPr>
        </p:nvSpPr>
        <p:spPr/>
        <p:txBody>
          <a:bodyPr/>
          <a:lstStyle/>
          <a:p>
            <a:fld id="{A907887F-3527-7840-A877-410814B8753F}" type="slidenum">
              <a:rPr lang="en-US" smtClean="0"/>
              <a:t>‹#›</a:t>
            </a:fld>
            <a:endParaRPr lang="en-US"/>
          </a:p>
        </p:txBody>
      </p:sp>
    </p:spTree>
    <p:extLst>
      <p:ext uri="{BB962C8B-B14F-4D97-AF65-F5344CB8AC3E}">
        <p14:creationId xmlns:p14="http://schemas.microsoft.com/office/powerpoint/2010/main" val="3537911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548B4E-6838-86DF-B78D-264875FBF3D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B9C1EC7-08A3-5488-C144-65AECCF61A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1CF5C8C-ED7E-3E03-CBF8-77339931770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299B92-210B-0A4A-9DF2-CB13D3DAB519}" type="datetimeFigureOut">
              <a:rPr lang="en-US" smtClean="0"/>
              <a:t>9/9/2026</a:t>
            </a:fld>
            <a:endParaRPr lang="en-US"/>
          </a:p>
        </p:txBody>
      </p:sp>
      <p:sp>
        <p:nvSpPr>
          <p:cNvPr id="5" name="Footer Placeholder 4">
            <a:extLst>
              <a:ext uri="{FF2B5EF4-FFF2-40B4-BE49-F238E27FC236}">
                <a16:creationId xmlns:a16="http://schemas.microsoft.com/office/drawing/2014/main" id="{414CF3BC-2A38-BED4-E1BA-0DE2EABCE6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421FB55-B999-B617-5B4E-C32527EBEF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07887F-3527-7840-A877-410814B8753F}" type="slidenum">
              <a:rPr lang="en-US" smtClean="0"/>
              <a:t>‹#›</a:t>
            </a:fld>
            <a:endParaRPr lang="en-US"/>
          </a:p>
        </p:txBody>
      </p:sp>
    </p:spTree>
    <p:extLst>
      <p:ext uri="{BB962C8B-B14F-4D97-AF65-F5344CB8AC3E}">
        <p14:creationId xmlns:p14="http://schemas.microsoft.com/office/powerpoint/2010/main" val="30902748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3BB50-A13E-EA80-C374-34529132B79E}"/>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BFBEA4B7-CE0E-CB1F-72C2-875B5621E938}"/>
              </a:ext>
            </a:extLst>
          </p:cNvPr>
          <p:cNvPicPr>
            <a:picLocks noChangeAspect="1"/>
          </p:cNvPicPr>
          <p:nvPr/>
        </p:nvPicPr>
        <p:blipFill>
          <a:blip r:embed="rId2"/>
          <a:srcRect/>
          <a:stretch/>
        </p:blipFill>
        <p:spPr>
          <a:xfrm>
            <a:off x="0" y="0"/>
            <a:ext cx="12192000" cy="6858000"/>
          </a:xfrm>
          <a:prstGeom prst="rect">
            <a:avLst/>
          </a:prstGeom>
        </p:spPr>
      </p:pic>
      <p:pic>
        <p:nvPicPr>
          <p:cNvPr id="3" name="Picture 2" descr="A black and white logo&#10;&#10;Description automatically generated">
            <a:extLst>
              <a:ext uri="{FF2B5EF4-FFF2-40B4-BE49-F238E27FC236}">
                <a16:creationId xmlns:a16="http://schemas.microsoft.com/office/drawing/2014/main" id="{066F14F9-0FA4-8382-2BC1-19DB8AE404E9}"/>
              </a:ext>
            </a:extLst>
          </p:cNvPr>
          <p:cNvPicPr>
            <a:picLocks noChangeAspect="1"/>
          </p:cNvPicPr>
          <p:nvPr/>
        </p:nvPicPr>
        <p:blipFill>
          <a:blip r:embed="rId3"/>
          <a:srcRect t="28796" b="31236"/>
          <a:stretch/>
        </p:blipFill>
        <p:spPr>
          <a:xfrm>
            <a:off x="9472538" y="141514"/>
            <a:ext cx="2351994" cy="940038"/>
          </a:xfrm>
          <a:prstGeom prst="rect">
            <a:avLst/>
          </a:prstGeom>
        </p:spPr>
      </p:pic>
      <p:pic>
        <p:nvPicPr>
          <p:cNvPr id="4" name="Picture 3">
            <a:extLst>
              <a:ext uri="{FF2B5EF4-FFF2-40B4-BE49-F238E27FC236}">
                <a16:creationId xmlns:a16="http://schemas.microsoft.com/office/drawing/2014/main" id="{814D71EF-21D7-688B-1254-E0608BD3814E}"/>
              </a:ext>
            </a:extLst>
          </p:cNvPr>
          <p:cNvPicPr>
            <a:picLocks noChangeAspect="1"/>
          </p:cNvPicPr>
          <p:nvPr/>
        </p:nvPicPr>
        <p:blipFill>
          <a:blip r:embed="rId4"/>
          <a:srcRect t="21158" b="23094"/>
          <a:stretch>
            <a:fillRect/>
          </a:stretch>
        </p:blipFill>
        <p:spPr>
          <a:xfrm>
            <a:off x="5276152" y="1603381"/>
            <a:ext cx="3925132" cy="2186157"/>
          </a:xfrm>
          <a:prstGeom prst="rect">
            <a:avLst/>
          </a:prstGeom>
        </p:spPr>
      </p:pic>
      <p:grpSp>
        <p:nvGrpSpPr>
          <p:cNvPr id="5" name="Group 4">
            <a:extLst>
              <a:ext uri="{FF2B5EF4-FFF2-40B4-BE49-F238E27FC236}">
                <a16:creationId xmlns:a16="http://schemas.microsoft.com/office/drawing/2014/main" id="{34A85264-990E-1525-94E6-606D5BF54BBB}"/>
              </a:ext>
            </a:extLst>
          </p:cNvPr>
          <p:cNvGrpSpPr/>
          <p:nvPr/>
        </p:nvGrpSpPr>
        <p:grpSpPr>
          <a:xfrm>
            <a:off x="5467312" y="3789541"/>
            <a:ext cx="3890849" cy="1165639"/>
            <a:chOff x="5854192" y="4233705"/>
            <a:chExt cx="3429000" cy="610451"/>
          </a:xfrm>
        </p:grpSpPr>
        <p:sp>
          <p:nvSpPr>
            <p:cNvPr id="6" name="Rounded Rectangle 3">
              <a:extLst>
                <a:ext uri="{FF2B5EF4-FFF2-40B4-BE49-F238E27FC236}">
                  <a16:creationId xmlns:a16="http://schemas.microsoft.com/office/drawing/2014/main" id="{7D450222-D107-FE25-AFB1-3E6BBA43950A}"/>
                </a:ext>
              </a:extLst>
            </p:cNvPr>
            <p:cNvSpPr/>
            <p:nvPr/>
          </p:nvSpPr>
          <p:spPr>
            <a:xfrm>
              <a:off x="5854192" y="4233705"/>
              <a:ext cx="3429000" cy="362607"/>
            </a:xfrm>
            <a:prstGeom prst="roundRect">
              <a:avLst/>
            </a:prstGeom>
            <a:gradFill>
              <a:gsLst>
                <a:gs pos="0">
                  <a:srgbClr val="E29754"/>
                </a:gs>
                <a:gs pos="100000">
                  <a:srgbClr val="EFD587"/>
                </a:gs>
              </a:gsLst>
              <a:lin ang="5400000" scaled="1"/>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latin typeface="Arial" panose="020B0604020202020204" pitchFamily="34" charset="0"/>
                <a:cs typeface="Arial" panose="020B0604020202020204" pitchFamily="34" charset="0"/>
              </a:endParaRPr>
            </a:p>
          </p:txBody>
        </p:sp>
        <p:sp>
          <p:nvSpPr>
            <p:cNvPr id="8" name="TextBox 2">
              <a:extLst>
                <a:ext uri="{FF2B5EF4-FFF2-40B4-BE49-F238E27FC236}">
                  <a16:creationId xmlns:a16="http://schemas.microsoft.com/office/drawing/2014/main" id="{FE9D77DB-912D-3FFA-5811-DB4ECF747610}"/>
                </a:ext>
              </a:extLst>
            </p:cNvPr>
            <p:cNvSpPr txBox="1"/>
            <p:nvPr/>
          </p:nvSpPr>
          <p:spPr>
            <a:xfrm>
              <a:off x="5992448" y="4278021"/>
              <a:ext cx="3152488" cy="56613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dirty="0">
                  <a:solidFill>
                    <a:srgbClr val="000000"/>
                  </a:solidFill>
                  <a:latin typeface="Century Gothic"/>
                  <a:cs typeface="Arial"/>
                </a:rPr>
                <a:t>Proposal Template for Employer:</a:t>
              </a:r>
            </a:p>
            <a:p>
              <a:pPr algn="ctr"/>
              <a:r>
                <a:rPr lang="en-US" sz="1400" b="1" dirty="0">
                  <a:solidFill>
                    <a:srgbClr val="000000"/>
                  </a:solidFill>
                  <a:latin typeface="Century Gothic"/>
                  <a:cs typeface="Arial"/>
                </a:rPr>
                <a:t>WORKFORCE UPSKILLING CATEGORY</a:t>
              </a:r>
            </a:p>
            <a:p>
              <a:pPr algn="ctr"/>
              <a:endParaRPr lang="en-US" sz="1400" dirty="0">
                <a:solidFill>
                  <a:srgbClr val="000000"/>
                </a:solidFill>
                <a:latin typeface="Arial"/>
                <a:cs typeface="Arial"/>
              </a:endParaRPr>
            </a:p>
            <a:p>
              <a:pPr algn="ctr"/>
              <a:endParaRPr lang="en-US" sz="1350" dirty="0">
                <a:latin typeface="Arial"/>
                <a:cs typeface="Arial"/>
              </a:endParaRPr>
            </a:p>
          </p:txBody>
        </p:sp>
      </p:grpSp>
    </p:spTree>
    <p:extLst>
      <p:ext uri="{BB962C8B-B14F-4D97-AF65-F5344CB8AC3E}">
        <p14:creationId xmlns:p14="http://schemas.microsoft.com/office/powerpoint/2010/main" val="2237313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93EF5DDF-A154-7B24-F862-F7F6C62E4AF0}"/>
              </a:ext>
            </a:extLst>
          </p:cNvPr>
          <p:cNvSpPr txBox="1"/>
          <p:nvPr/>
        </p:nvSpPr>
        <p:spPr>
          <a:xfrm>
            <a:off x="2911684" y="1348052"/>
            <a:ext cx="8481060" cy="1077218"/>
          </a:xfrm>
          <a:prstGeom prst="rect">
            <a:avLst/>
          </a:prstGeom>
          <a:noFill/>
        </p:spPr>
        <p:txBody>
          <a:bodyPr wrap="square" rtlCol="0">
            <a:spAutoFit/>
          </a:bodyPr>
          <a:lstStyle/>
          <a:p>
            <a:pPr algn="just"/>
            <a:r>
              <a:rPr lang="en-US" sz="1600">
                <a:latin typeface="Arial" panose="020B0604020202020204" pitchFamily="34" charset="0"/>
                <a:cs typeface="Arial" panose="020B0604020202020204" pitchFamily="34" charset="0"/>
              </a:rPr>
              <a:t>It is the responsibility of the entrant to ensure that all information provided in this entry form is true and correct. No changes, including the company name that is to be used for marketing collaterals, will be accepted by the </a:t>
            </a:r>
            <a:r>
              <a:rPr lang="en-US" sz="1600" err="1">
                <a:latin typeface="Arial" panose="020B0604020202020204" pitchFamily="34" charset="0"/>
                <a:cs typeface="Arial" panose="020B0604020202020204" pitchFamily="34" charset="0"/>
              </a:rPr>
              <a:t>organiser</a:t>
            </a:r>
            <a:r>
              <a:rPr lang="en-US" sz="1600">
                <a:latin typeface="Arial" panose="020B0604020202020204" pitchFamily="34" charset="0"/>
                <a:cs typeface="Arial" panose="020B0604020202020204" pitchFamily="34" charset="0"/>
              </a:rPr>
              <a:t> once the entry form has been submitted.</a:t>
            </a:r>
          </a:p>
        </p:txBody>
      </p:sp>
      <p:pic>
        <p:nvPicPr>
          <p:cNvPr id="40" name="Picture 39" descr="A logo of a company&#10;&#10;Description automatically generated with medium confidence">
            <a:extLst>
              <a:ext uri="{FF2B5EF4-FFF2-40B4-BE49-F238E27FC236}">
                <a16:creationId xmlns:a16="http://schemas.microsoft.com/office/drawing/2014/main" id="{FF640BE4-C0AA-DA3C-0CDD-10A5E2651219}"/>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F4B91E28-CAEC-5C19-B21E-EF4BB40C7051}"/>
              </a:ext>
            </a:extLst>
          </p:cNvPr>
          <p:cNvPicPr>
            <a:picLocks noChangeAspect="1"/>
          </p:cNvPicPr>
          <p:nvPr/>
        </p:nvPicPr>
        <p:blipFill>
          <a:blip r:embed="rId3"/>
          <a:stretch>
            <a:fillRect/>
          </a:stretch>
        </p:blipFill>
        <p:spPr>
          <a:xfrm>
            <a:off x="-833636" y="1360610"/>
            <a:ext cx="4581159" cy="4581159"/>
          </a:xfrm>
          <a:prstGeom prst="rect">
            <a:avLst/>
          </a:prstGeom>
        </p:spPr>
      </p:pic>
      <p:pic>
        <p:nvPicPr>
          <p:cNvPr id="2" name="Picture 1">
            <a:extLst>
              <a:ext uri="{FF2B5EF4-FFF2-40B4-BE49-F238E27FC236}">
                <a16:creationId xmlns:a16="http://schemas.microsoft.com/office/drawing/2014/main" id="{895C809A-09B8-0C3B-D356-9330CACE4CC6}"/>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graphicFrame>
        <p:nvGraphicFramePr>
          <p:cNvPr id="7" name="Table 6">
            <a:extLst>
              <a:ext uri="{FF2B5EF4-FFF2-40B4-BE49-F238E27FC236}">
                <a16:creationId xmlns:a16="http://schemas.microsoft.com/office/drawing/2014/main" id="{9470C510-FCA1-56A9-C114-B158D3D4C39F}"/>
              </a:ext>
            </a:extLst>
          </p:cNvPr>
          <p:cNvGraphicFramePr>
            <a:graphicFrameLocks noGrp="1"/>
          </p:cNvGraphicFramePr>
          <p:nvPr>
            <p:extLst>
              <p:ext uri="{D42A27DB-BD31-4B8C-83A1-F6EECF244321}">
                <p14:modId xmlns:p14="http://schemas.microsoft.com/office/powerpoint/2010/main" val="2720669250"/>
              </p:ext>
            </p:extLst>
          </p:nvPr>
        </p:nvGraphicFramePr>
        <p:xfrm>
          <a:off x="3264744" y="2872740"/>
          <a:ext cx="8128000" cy="1930400"/>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270145482"/>
                    </a:ext>
                  </a:extLst>
                </a:gridCol>
                <a:gridCol w="4064000">
                  <a:extLst>
                    <a:ext uri="{9D8B030D-6E8A-4147-A177-3AD203B41FA5}">
                      <a16:colId xmlns:a16="http://schemas.microsoft.com/office/drawing/2014/main" val="555463060"/>
                    </a:ext>
                  </a:extLst>
                </a:gridCol>
              </a:tblGrid>
              <a:tr h="370840">
                <a:tc>
                  <a:txBody>
                    <a:bodyPr/>
                    <a:lstStyle/>
                    <a:p>
                      <a:r>
                        <a:rPr lang="en-MY" dirty="0">
                          <a:solidFill>
                            <a:schemeClr val="tx1"/>
                          </a:solidFill>
                          <a:latin typeface="Arial"/>
                          <a:cs typeface="Arial"/>
                        </a:rPr>
                        <a:t>Your organisation Name</a:t>
                      </a:r>
                    </a:p>
                    <a:p>
                      <a:endParaRPr lang="en-MY">
                        <a:solidFill>
                          <a:schemeClr val="tx1"/>
                        </a:solidFill>
                        <a:latin typeface="Arial" panose="020B0604020202020204" pitchFamily="34" charset="0"/>
                        <a:cs typeface="Arial" panose="020B0604020202020204" pitchFamily="34" charset="0"/>
                      </a:endParaRPr>
                    </a:p>
                    <a:p>
                      <a:r>
                        <a:rPr lang="en-MY" dirty="0">
                          <a:solidFill>
                            <a:schemeClr val="tx1"/>
                          </a:solidFill>
                          <a:latin typeface="Arial"/>
                          <a:cs typeface="Arial"/>
                        </a:rPr>
                        <a:t>This will be used for all marketing (collaterals)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3065062"/>
                  </a:ext>
                </a:extLst>
              </a:tr>
              <a:tr h="370840">
                <a:tc>
                  <a:txBody>
                    <a:bodyPr/>
                    <a:lstStyle/>
                    <a:p>
                      <a:pPr lvl="0" algn="l">
                        <a:lnSpc>
                          <a:spcPct val="100000"/>
                        </a:lnSpc>
                        <a:spcBef>
                          <a:spcPts val="0"/>
                        </a:spcBef>
                        <a:spcAft>
                          <a:spcPts val="0"/>
                        </a:spcAft>
                        <a:buNone/>
                      </a:pPr>
                      <a:r>
                        <a:rPr lang="en-MY" sz="1800" b="1" i="0" u="none" strike="noStrike" noProof="0" dirty="0" err="1">
                          <a:solidFill>
                            <a:schemeClr val="tx1"/>
                          </a:solidFill>
                          <a:latin typeface="Arial"/>
                          <a:cs typeface="Arial"/>
                        </a:rPr>
                        <a:t>MyCoID</a:t>
                      </a:r>
                      <a:endParaRPr lang="en-MY" sz="1800" b="0" i="0" u="none" strike="noStrike" noProof="0" dirty="0" err="1">
                        <a:solidFill>
                          <a:srgbClr val="000000"/>
                        </a:solidFill>
                        <a:latin typeface="Arial"/>
                        <a:cs typeface="Aria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4169796"/>
                  </a:ext>
                </a:extLst>
              </a:tr>
              <a:tr h="370840">
                <a:tc>
                  <a:txBody>
                    <a:bodyPr/>
                    <a:lstStyle/>
                    <a:p>
                      <a:r>
                        <a:rPr lang="en-MY" b="1" dirty="0">
                          <a:solidFill>
                            <a:schemeClr val="tx1"/>
                          </a:solidFill>
                          <a:latin typeface="Arial"/>
                          <a:cs typeface="Arial"/>
                        </a:rPr>
                        <a:t>Category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MY">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00718867"/>
                  </a:ext>
                </a:extLst>
              </a:tr>
            </a:tbl>
          </a:graphicData>
        </a:graphic>
      </p:graphicFrame>
    </p:spTree>
    <p:extLst>
      <p:ext uri="{BB962C8B-B14F-4D97-AF65-F5344CB8AC3E}">
        <p14:creationId xmlns:p14="http://schemas.microsoft.com/office/powerpoint/2010/main" val="3377832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49906-5A41-C4B2-7C40-0BA254A1E43E}"/>
            </a:ext>
          </a:extLst>
        </p:cNvPr>
        <p:cNvGrpSpPr/>
        <p:nvPr/>
      </p:nvGrpSpPr>
      <p:grpSpPr>
        <a:xfrm>
          <a:off x="0" y="0"/>
          <a:ext cx="0" cy="0"/>
          <a:chOff x="0" y="0"/>
          <a:chExt cx="0" cy="0"/>
        </a:xfrm>
      </p:grpSpPr>
      <p:pic>
        <p:nvPicPr>
          <p:cNvPr id="40" name="Picture 39" descr="A logo of a company&#10;&#10;Description automatically generated with medium confidence">
            <a:extLst>
              <a:ext uri="{FF2B5EF4-FFF2-40B4-BE49-F238E27FC236}">
                <a16:creationId xmlns:a16="http://schemas.microsoft.com/office/drawing/2014/main" id="{987BB7E0-18B7-AFC4-EEA9-B6482F278C66}"/>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BD05E6AE-A5FE-82EF-9C96-AD4864D8CAAB}"/>
              </a:ext>
            </a:extLst>
          </p:cNvPr>
          <p:cNvPicPr>
            <a:picLocks noChangeAspect="1"/>
          </p:cNvPicPr>
          <p:nvPr/>
        </p:nvPicPr>
        <p:blipFill>
          <a:blip r:embed="rId3"/>
          <a:stretch>
            <a:fillRect/>
          </a:stretch>
        </p:blipFill>
        <p:spPr>
          <a:xfrm>
            <a:off x="-833636" y="1360610"/>
            <a:ext cx="4581159" cy="4581159"/>
          </a:xfrm>
          <a:prstGeom prst="rect">
            <a:avLst/>
          </a:prstGeom>
        </p:spPr>
      </p:pic>
      <p:pic>
        <p:nvPicPr>
          <p:cNvPr id="2" name="Picture 1">
            <a:extLst>
              <a:ext uri="{FF2B5EF4-FFF2-40B4-BE49-F238E27FC236}">
                <a16:creationId xmlns:a16="http://schemas.microsoft.com/office/drawing/2014/main" id="{3243A90D-EF95-5B90-AC28-400672557E01}"/>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BAE880EC-60B2-1969-6224-20B641AC1C7D}"/>
              </a:ext>
            </a:extLst>
          </p:cNvPr>
          <p:cNvSpPr txBox="1"/>
          <p:nvPr/>
        </p:nvSpPr>
        <p:spPr>
          <a:xfrm>
            <a:off x="3193162" y="1225644"/>
            <a:ext cx="7715630" cy="4278094"/>
          </a:xfrm>
          <a:prstGeom prst="rect">
            <a:avLst/>
          </a:prstGeom>
          <a:noFill/>
        </p:spPr>
        <p:txBody>
          <a:bodyPr wrap="square" lIns="91440" tIns="45720" rIns="91440" bIns="45720" anchor="t">
            <a:spAutoFit/>
          </a:bodyPr>
          <a:lstStyle/>
          <a:p>
            <a:pPr algn="just"/>
            <a:r>
              <a:rPr lang="en-US" sz="1600" b="1" u="sng">
                <a:latin typeface="Arial" panose="020B0604020202020204" pitchFamily="34" charset="0"/>
                <a:cs typeface="Arial" panose="020B0604020202020204" pitchFamily="34" charset="0"/>
              </a:rPr>
              <a:t>PROPOSAL GUIDELINES</a:t>
            </a:r>
            <a:endParaRPr lang="en-US" sz="1600" b="1">
              <a:latin typeface="Arial" panose="020B0604020202020204" pitchFamily="34" charset="0"/>
              <a:cs typeface="Arial" panose="020B0604020202020204" pitchFamily="34" charset="0"/>
            </a:endParaRPr>
          </a:p>
          <a:p>
            <a:pPr marL="257175" indent="-257175" algn="just">
              <a:buFont typeface="+mj-lt"/>
              <a:buAutoNum type="arabicPeriod"/>
            </a:pPr>
            <a:r>
              <a:rPr lang="en-US" sz="1600">
                <a:latin typeface="Arial" panose="020B0604020202020204" pitchFamily="34" charset="0"/>
                <a:cs typeface="Arial" panose="020B0604020202020204" pitchFamily="34" charset="0"/>
              </a:rPr>
              <a:t>Please refer to the Submission Guidelines available on the website for entry criteria and other specific requirements.</a:t>
            </a:r>
          </a:p>
          <a:p>
            <a:pPr marL="257175" indent="-257175" algn="just">
              <a:buAutoNum type="arabicPeriod"/>
            </a:pPr>
            <a:r>
              <a:rPr lang="en-US" sz="1600">
                <a:latin typeface="Arial" panose="020B0604020202020204" pitchFamily="34" charset="0"/>
                <a:cs typeface="Arial" panose="020B0604020202020204" pitchFamily="34" charset="0"/>
              </a:rPr>
              <a:t>Any sensitive or confidential information is to be used for judging purposes only.</a:t>
            </a:r>
          </a:p>
          <a:p>
            <a:pPr marL="257175" indent="-257175" algn="just">
              <a:buAutoNum type="arabicPeriod"/>
            </a:pPr>
            <a:r>
              <a:rPr lang="en-GB" sz="1600">
                <a:latin typeface="Arial" panose="020B0604020202020204" pitchFamily="34" charset="0"/>
                <a:cs typeface="Arial" panose="020B0604020202020204" pitchFamily="34" charset="0"/>
              </a:rPr>
              <a:t>You</a:t>
            </a:r>
            <a:r>
              <a:rPr lang="en-GB" sz="1600">
                <a:latin typeface="Arial" panose="020B0604020202020204" pitchFamily="34" charset="0"/>
                <a:ea typeface="+mn-lt"/>
                <a:cs typeface="Arial" panose="020B0604020202020204" pitchFamily="34" charset="0"/>
              </a:rPr>
              <a:t> are restricted from using your own entry template with your company branding; please only use what is provided.</a:t>
            </a:r>
            <a:endParaRPr lang="en-US" sz="1600">
              <a:latin typeface="Arial" panose="020B0604020202020204" pitchFamily="34" charset="0"/>
              <a:cs typeface="Arial" panose="020B0604020202020204" pitchFamily="34" charset="0"/>
            </a:endParaRPr>
          </a:p>
          <a:p>
            <a:pPr marL="257175" indent="-257175" algn="just">
              <a:buAutoNum type="arabicPeriod"/>
            </a:pPr>
            <a:r>
              <a:rPr lang="en-US" sz="1600">
                <a:latin typeface="Arial" panose="020B0604020202020204" pitchFamily="34" charset="0"/>
                <a:cs typeface="Arial" panose="020B0604020202020204" pitchFamily="34" charset="0"/>
              </a:rPr>
              <a:t>Please use only </a:t>
            </a:r>
            <a:r>
              <a:rPr lang="en-US" sz="1600" b="1">
                <a:latin typeface="Arial" panose="020B0604020202020204" pitchFamily="34" charset="0"/>
                <a:cs typeface="Arial" panose="020B0604020202020204" pitchFamily="34" charset="0"/>
              </a:rPr>
              <a:t>Arial, 10pt font size, and ensure the file size does not exceed 20MB.</a:t>
            </a:r>
          </a:p>
          <a:p>
            <a:pPr marL="257175" indent="-257175" algn="just">
              <a:buFontTx/>
              <a:buAutoNum type="arabicPeriod"/>
            </a:pPr>
            <a:r>
              <a:rPr lang="en-US" sz="1600">
                <a:latin typeface="Arial" panose="020B0604020202020204" pitchFamily="34" charset="0"/>
                <a:cs typeface="Arial" panose="020B0604020202020204" pitchFamily="34" charset="0"/>
              </a:rPr>
              <a:t>Every segment of the proposal needs to be provided with detailed information listed. </a:t>
            </a:r>
          </a:p>
          <a:p>
            <a:pPr marL="257175" indent="-257175" algn="just">
              <a:buFont typeface="+mj-lt"/>
              <a:buAutoNum type="arabicPeriod"/>
            </a:pPr>
            <a:r>
              <a:rPr lang="en-US" sz="1600">
                <a:latin typeface="Arial"/>
                <a:cs typeface="Arial"/>
              </a:rPr>
              <a:t>Please follow the sequence of the form (Segment 1 – Segment 6).</a:t>
            </a:r>
          </a:p>
          <a:p>
            <a:pPr algn="just"/>
            <a:endParaRPr lang="en-US" sz="1600" b="1">
              <a:latin typeface="Arial" panose="020B0604020202020204" pitchFamily="34" charset="0"/>
              <a:cs typeface="Arial" panose="020B0604020202020204" pitchFamily="34" charset="0"/>
            </a:endParaRPr>
          </a:p>
          <a:p>
            <a:pPr algn="just"/>
            <a:r>
              <a:rPr lang="en-US" sz="1600" b="1" u="sng">
                <a:latin typeface="Arial" panose="020B0604020202020204" pitchFamily="34" charset="0"/>
                <a:cs typeface="Arial" panose="020B0604020202020204" pitchFamily="34" charset="0"/>
              </a:rPr>
              <a:t>HOW TO SUBMIT :</a:t>
            </a:r>
          </a:p>
          <a:p>
            <a:pPr marL="257175" indent="-257175" algn="just">
              <a:buFont typeface="+mj-lt"/>
              <a:buAutoNum type="arabicPeriod"/>
            </a:pPr>
            <a:r>
              <a:rPr lang="en-US" sz="1600">
                <a:latin typeface="Arial" panose="020B0604020202020204" pitchFamily="34" charset="0"/>
                <a:cs typeface="Arial" panose="020B0604020202020204" pitchFamily="34" charset="0"/>
              </a:rPr>
              <a:t>Once you are ready to submit your nomination, please save this file as a PDF document.</a:t>
            </a:r>
          </a:p>
          <a:p>
            <a:pPr marL="257175" indent="-257175" algn="just">
              <a:buFont typeface="+mj-lt"/>
              <a:buAutoNum type="arabicPeriod"/>
            </a:pPr>
            <a:r>
              <a:rPr lang="en-US" sz="1600">
                <a:latin typeface="Arial" panose="020B0604020202020204" pitchFamily="34" charset="0"/>
                <a:cs typeface="Arial" panose="020B0604020202020204" pitchFamily="34" charset="0"/>
              </a:rPr>
              <a:t>All information, infographics and supporting documents must be compiled into your award proposal. </a:t>
            </a:r>
          </a:p>
        </p:txBody>
      </p:sp>
    </p:spTree>
    <p:extLst>
      <p:ext uri="{BB962C8B-B14F-4D97-AF65-F5344CB8AC3E}">
        <p14:creationId xmlns:p14="http://schemas.microsoft.com/office/powerpoint/2010/main" val="35574885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ounded Rectangle 3">
            <a:extLst>
              <a:ext uri="{FF2B5EF4-FFF2-40B4-BE49-F238E27FC236}">
                <a16:creationId xmlns:a16="http://schemas.microsoft.com/office/drawing/2014/main" id="{2B2B4179-54EE-BC2E-F35E-B99535D6EAE7}"/>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BD869E02-3022-FBFE-9876-94CE2C542D21}"/>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45BF97F1-12DC-8D79-B26B-B4DE0A37ADF3}"/>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A7A2131B-85F7-DFBD-F191-E929F2D96EAB}"/>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2B2B4179-54EE-BC2E-F35E-B99535D6EAE7}"/>
              </a:ext>
            </a:extLst>
          </p:cNvPr>
          <p:cNvSpPr/>
          <p:nvPr/>
        </p:nvSpPr>
        <p:spPr>
          <a:xfrm>
            <a:off x="1102134" y="1437114"/>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6E1790F3-167A-3A6E-196F-D8E545E013D6}"/>
              </a:ext>
            </a:extLst>
          </p:cNvPr>
          <p:cNvSpPr txBox="1"/>
          <p:nvPr/>
        </p:nvSpPr>
        <p:spPr>
          <a:xfrm>
            <a:off x="1273415" y="1714137"/>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1: BACKGROUND COMPANY (5%) </a:t>
            </a:r>
            <a:endParaRPr lang="en-US">
              <a:solidFill>
                <a:schemeClr val="bg1"/>
              </a:solidFill>
              <a:latin typeface="Arial"/>
              <a:cs typeface="Arial"/>
            </a:endParaRPr>
          </a:p>
        </p:txBody>
      </p:sp>
      <p:sp>
        <p:nvSpPr>
          <p:cNvPr id="15" name="TextBox 14">
            <a:extLst>
              <a:ext uri="{FF2B5EF4-FFF2-40B4-BE49-F238E27FC236}">
                <a16:creationId xmlns:a16="http://schemas.microsoft.com/office/drawing/2014/main" id="{A310AC00-1D58-29F6-F1A3-A3095E459407}"/>
              </a:ext>
            </a:extLst>
          </p:cNvPr>
          <p:cNvSpPr txBox="1"/>
          <p:nvPr/>
        </p:nvSpPr>
        <p:spPr>
          <a:xfrm>
            <a:off x="1169895" y="2389806"/>
            <a:ext cx="9847298" cy="315993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rgbClr val="FFA44C"/>
              </a:solidFill>
              <a:latin typeface="Arial" panose="020B0604020202020204" pitchFamily="34" charset="0"/>
              <a:cs typeface="Arial" panose="020B0604020202020204" pitchFamily="34" charset="0"/>
            </a:endParaRPr>
          </a:p>
          <a:p>
            <a:pPr marL="342900" indent="-342900">
              <a:buAutoNum type="alphaLcParenR"/>
            </a:pPr>
            <a:r>
              <a:rPr lang="en-US" sz="2000" b="1">
                <a:solidFill>
                  <a:schemeClr val="bg1"/>
                </a:solidFill>
                <a:latin typeface="Arial"/>
                <a:cs typeface="Arial"/>
              </a:rPr>
              <a:t>Vision &amp; Mission </a:t>
            </a:r>
            <a:endParaRPr lang="en-US" sz="2000">
              <a:solidFill>
                <a:schemeClr val="bg1"/>
              </a:solidFill>
              <a:latin typeface="Arial"/>
              <a:cs typeface="Arial"/>
            </a:endParaRPr>
          </a:p>
          <a:p>
            <a:pPr marL="342900" indent="-342900">
              <a:buAutoNum type="alphaLcParenR"/>
            </a:pPr>
            <a:r>
              <a:rPr lang="en-US" sz="2000" b="1" err="1">
                <a:solidFill>
                  <a:schemeClr val="bg1"/>
                </a:solidFill>
                <a:latin typeface="Arial"/>
                <a:cs typeface="Arial"/>
              </a:rPr>
              <a:t>Organisational</a:t>
            </a:r>
            <a:r>
              <a:rPr lang="en-US" sz="2000" b="1">
                <a:solidFill>
                  <a:schemeClr val="bg1"/>
                </a:solidFill>
                <a:latin typeface="Arial"/>
                <a:cs typeface="Arial"/>
              </a:rPr>
              <a:t> Structure </a:t>
            </a:r>
            <a:endParaRPr lang="en-US" sz="2000">
              <a:solidFill>
                <a:schemeClr val="bg1"/>
              </a:solidFill>
              <a:latin typeface="Arial"/>
              <a:cs typeface="Arial"/>
            </a:endParaRPr>
          </a:p>
          <a:p>
            <a:pPr marL="342900" indent="-342900">
              <a:buAutoNum type="alphaLcParenR"/>
            </a:pPr>
            <a:r>
              <a:rPr lang="en-US" sz="2000" b="1">
                <a:solidFill>
                  <a:schemeClr val="bg1"/>
                </a:solidFill>
                <a:latin typeface="Arial"/>
                <a:cs typeface="Arial"/>
              </a:rPr>
              <a:t>HR Division/ Department/ Unit </a:t>
            </a:r>
            <a:endParaRPr lang="en-US" sz="2000">
              <a:solidFill>
                <a:schemeClr val="bg1"/>
              </a:solidFill>
              <a:latin typeface="Arial" panose="020B0604020202020204" pitchFamily="34" charset="0"/>
              <a:cs typeface="Arial" panose="020B0604020202020204" pitchFamily="34" charset="0"/>
            </a:endParaRPr>
          </a:p>
          <a:p>
            <a:pPr marL="342900" indent="-342900">
              <a:buAutoNum type="alphaLcParenR"/>
            </a:pPr>
            <a:r>
              <a:rPr lang="en-US" sz="2000" b="1">
                <a:solidFill>
                  <a:schemeClr val="bg1"/>
                </a:solidFill>
                <a:latin typeface="Arial"/>
                <a:cs typeface="Arial"/>
              </a:rPr>
              <a:t>Business Functions </a:t>
            </a:r>
            <a:endParaRPr lang="en-US" sz="2000">
              <a:solidFill>
                <a:schemeClr val="bg1"/>
              </a:solidFill>
              <a:latin typeface="Arial" panose="020B0604020202020204" pitchFamily="34" charset="0"/>
              <a:cs typeface="Arial" panose="020B0604020202020204" pitchFamily="34" charset="0"/>
            </a:endParaRPr>
          </a:p>
          <a:p>
            <a:pPr marL="342900" indent="-342900">
              <a:buAutoNum type="alphaLcParenR"/>
            </a:pPr>
            <a:r>
              <a:rPr lang="en-US" sz="2000" b="1">
                <a:solidFill>
                  <a:schemeClr val="bg1"/>
                </a:solidFill>
                <a:latin typeface="Arial"/>
                <a:cs typeface="Arial"/>
              </a:rPr>
              <a:t>Core Values</a:t>
            </a:r>
            <a:endParaRPr lang="en-US" sz="2000">
              <a:solidFill>
                <a:schemeClr val="bg1"/>
              </a:solidFill>
              <a:latin typeface="Arial" panose="020B0604020202020204" pitchFamily="34" charset="0"/>
              <a:cs typeface="Arial" panose="020B0604020202020204" pitchFamily="34" charset="0"/>
            </a:endParaRPr>
          </a:p>
          <a:p>
            <a:pPr marL="342900" indent="-342900">
              <a:buAutoNum type="alphaLcParenR"/>
            </a:pPr>
            <a:r>
              <a:rPr lang="en-US" sz="2000" b="1">
                <a:solidFill>
                  <a:schemeClr val="bg1"/>
                </a:solidFill>
                <a:latin typeface="Arial"/>
                <a:cs typeface="Arial"/>
              </a:rPr>
              <a:t>Business Performance</a:t>
            </a:r>
            <a:endParaRPr lang="en-US" sz="2000">
              <a:solidFill>
                <a:schemeClr val="bg1"/>
              </a:solidFill>
              <a:latin typeface="Arial" panose="020B0604020202020204" pitchFamily="34" charset="0"/>
              <a:cs typeface="Arial" panose="020B0604020202020204" pitchFamily="34" charset="0"/>
            </a:endParaRPr>
          </a:p>
          <a:p>
            <a:pPr algn="just"/>
            <a:endParaRPr lang="en-US" sz="2000" b="1">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331240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DDCC5-2385-6A2C-F951-06D003FA8D22}"/>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AC35457F-79A2-CB9A-1B87-79400CFFB7ED}"/>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D7774248-A7CA-6CAB-689B-F1A843EBD8C7}"/>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48E963B8-25F8-5262-DB4B-D9EEF14BE3D7}"/>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A9018479-A830-CBB9-580A-FA3C295C352B}"/>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C1FB6F85-E10B-E0DD-DE0C-308FAF6A7D6B}"/>
              </a:ext>
            </a:extLst>
          </p:cNvPr>
          <p:cNvSpPr/>
          <p:nvPr/>
        </p:nvSpPr>
        <p:spPr>
          <a:xfrm>
            <a:off x="1224992" y="1205161"/>
            <a:ext cx="9833923" cy="992223"/>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BB96F14D-E4A6-21BD-526E-B166650ADE6F}"/>
              </a:ext>
            </a:extLst>
          </p:cNvPr>
          <p:cNvSpPr txBox="1"/>
          <p:nvPr/>
        </p:nvSpPr>
        <p:spPr>
          <a:xfrm>
            <a:off x="1317361" y="1349810"/>
            <a:ext cx="10496294"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2:  OVERALL LEARNING &amp; DEVELOPMENT PRACTICES AND THE ACHIEVEMENT IN 2025 (25%) </a:t>
            </a:r>
          </a:p>
        </p:txBody>
      </p:sp>
      <p:sp>
        <p:nvSpPr>
          <p:cNvPr id="15" name="TextBox 14">
            <a:extLst>
              <a:ext uri="{FF2B5EF4-FFF2-40B4-BE49-F238E27FC236}">
                <a16:creationId xmlns:a16="http://schemas.microsoft.com/office/drawing/2014/main" id="{8C4FB60B-9752-FC01-F124-2D526F1F32DA}"/>
              </a:ext>
            </a:extLst>
          </p:cNvPr>
          <p:cNvSpPr txBox="1"/>
          <p:nvPr/>
        </p:nvSpPr>
        <p:spPr>
          <a:xfrm>
            <a:off x="1224992" y="2311648"/>
            <a:ext cx="10036039" cy="1877437"/>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solidFill>
                  <a:srgbClr val="FFA44C"/>
                </a:solidFill>
                <a:latin typeface="Arial" panose="020B0604020202020204" pitchFamily="34" charset="0"/>
                <a:cs typeface="Arial" panose="020B0604020202020204" pitchFamily="34" charset="0"/>
              </a:rPr>
              <a:t> Please provide detailed information for each component listed below:</a:t>
            </a:r>
          </a:p>
          <a:p>
            <a:endParaRPr lang="en-US" b="1">
              <a:solidFill>
                <a:srgbClr val="FFA44C"/>
              </a:solidFill>
              <a:latin typeface="Arial" panose="020B0604020202020204" pitchFamily="34" charset="0"/>
              <a:cs typeface="Arial" panose="020B0604020202020204" pitchFamily="34" charset="0"/>
            </a:endParaRPr>
          </a:p>
          <a:p>
            <a:pPr marL="342900" indent="-342900" algn="just">
              <a:buAutoNum type="alphaLcParenR"/>
            </a:pPr>
            <a:r>
              <a:rPr lang="en-US" sz="1600" b="1">
                <a:solidFill>
                  <a:schemeClr val="bg1"/>
                </a:solidFill>
                <a:latin typeface="Arial"/>
                <a:cs typeface="Arial"/>
              </a:rPr>
              <a:t>How does the organisation’s L&amp;D strategy support business goals and deliver measurable results?</a:t>
            </a:r>
          </a:p>
          <a:p>
            <a:pPr marL="342900" indent="-342900" algn="just">
              <a:buAutoNum type="alphaLcParenR"/>
            </a:pPr>
            <a:r>
              <a:rPr lang="en-US" sz="1600" b="1">
                <a:solidFill>
                  <a:schemeClr val="bg1"/>
                </a:solidFill>
                <a:latin typeface="Arial"/>
                <a:cs typeface="Arial"/>
              </a:rPr>
              <a:t>How does the organisation develop talent, support career growth, and prepare future leaders?</a:t>
            </a:r>
          </a:p>
          <a:p>
            <a:pPr marL="342900" indent="-342900" algn="just">
              <a:buAutoNum type="alphaLcParenR"/>
            </a:pPr>
            <a:r>
              <a:rPr lang="en-US" sz="1600" b="1">
                <a:solidFill>
                  <a:schemeClr val="bg1"/>
                </a:solidFill>
                <a:latin typeface="Arial"/>
                <a:cs typeface="Arial"/>
              </a:rPr>
              <a:t>What measurable impact has the organisation’s L&amp;D efforts made on employee capability, productivity, business performance, and workforce development?</a:t>
            </a:r>
          </a:p>
        </p:txBody>
      </p:sp>
      <p:sp>
        <p:nvSpPr>
          <p:cNvPr id="4" name="TextBox 5">
            <a:extLst>
              <a:ext uri="{FF2B5EF4-FFF2-40B4-BE49-F238E27FC236}">
                <a16:creationId xmlns:a16="http://schemas.microsoft.com/office/drawing/2014/main" id="{D36080C9-ED6A-D097-6E70-FDFE7FF664BD}"/>
              </a:ext>
            </a:extLst>
          </p:cNvPr>
          <p:cNvSpPr txBox="1"/>
          <p:nvPr/>
        </p:nvSpPr>
        <p:spPr>
          <a:xfrm>
            <a:off x="1714929" y="6327615"/>
            <a:ext cx="8854047" cy="276999"/>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t">
              <a:lnSpc>
                <a:spcPct val="100000"/>
              </a:lnSpc>
              <a:buNone/>
            </a:pPr>
            <a:r>
              <a:rPr lang="en-MY" sz="1200" b="1" i="1" dirty="0">
                <a:solidFill>
                  <a:schemeClr val="bg1"/>
                </a:solidFill>
                <a:effectLst/>
                <a:latin typeface="Century Gothic"/>
              </a:rPr>
              <a:t>**Present the content in an infographic format, with the key message </a:t>
            </a:r>
            <a:r>
              <a:rPr lang="en-MY" sz="1200" b="1" i="1" dirty="0">
                <a:solidFill>
                  <a:schemeClr val="bg1"/>
                </a:solidFill>
                <a:latin typeface="Century Gothic"/>
              </a:rPr>
              <a:t>summarised</a:t>
            </a:r>
            <a:r>
              <a:rPr lang="en-MY" sz="1200" b="1" i="1" dirty="0">
                <a:solidFill>
                  <a:schemeClr val="bg1"/>
                </a:solidFill>
                <a:effectLst/>
                <a:latin typeface="Century Gothic"/>
              </a:rPr>
              <a:t> in a clear and concise sentence**</a:t>
            </a:r>
          </a:p>
        </p:txBody>
      </p:sp>
    </p:spTree>
    <p:extLst>
      <p:ext uri="{BB962C8B-B14F-4D97-AF65-F5344CB8AC3E}">
        <p14:creationId xmlns:p14="http://schemas.microsoft.com/office/powerpoint/2010/main" val="3008477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A524B-4502-91C2-CD3A-67880A7357A3}"/>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9734A13-4326-2154-AB8A-80B3C613A2E3}"/>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AA14A1B5-D0BA-8017-1B28-19577C0883C4}"/>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4F7999AA-52F1-1126-A4C2-31F590F52DE4}"/>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71EDA17A-67E4-DADB-46BB-9FDC93E52240}"/>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226AC305-AF99-0D7A-A98D-981ED069B80B}"/>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560A94A-F654-B660-1CD5-A4C06134F249}"/>
              </a:ext>
            </a:extLst>
          </p:cNvPr>
          <p:cNvSpPr txBox="1"/>
          <p:nvPr/>
        </p:nvSpPr>
        <p:spPr>
          <a:xfrm>
            <a:off x="1318999" y="1642426"/>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3: OVERVIEW OF WORKFORCE UPSKILLING (10%)</a:t>
            </a:r>
            <a:endParaRPr lang="en-US">
              <a:solidFill>
                <a:schemeClr val="bg1"/>
              </a:solidFill>
              <a:latin typeface="Arial"/>
              <a:cs typeface="Arial"/>
            </a:endParaRPr>
          </a:p>
        </p:txBody>
      </p:sp>
      <p:sp>
        <p:nvSpPr>
          <p:cNvPr id="15" name="TextBox 14">
            <a:extLst>
              <a:ext uri="{FF2B5EF4-FFF2-40B4-BE49-F238E27FC236}">
                <a16:creationId xmlns:a16="http://schemas.microsoft.com/office/drawing/2014/main" id="{DE5A1F16-A9FD-3014-A69F-0763C09B086E}"/>
              </a:ext>
            </a:extLst>
          </p:cNvPr>
          <p:cNvSpPr txBox="1"/>
          <p:nvPr/>
        </p:nvSpPr>
        <p:spPr>
          <a:xfrm>
            <a:off x="1317361" y="2319297"/>
            <a:ext cx="9546401" cy="25545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rgbClr val="FFA44C"/>
              </a:solidFill>
              <a:latin typeface="Arial" panose="020B0604020202020204" pitchFamily="34" charset="0"/>
              <a:cs typeface="Arial" panose="020B0604020202020204" pitchFamily="34" charset="0"/>
            </a:endParaRPr>
          </a:p>
          <a:p>
            <a:pPr marL="457200" indent="-457200" algn="just">
              <a:buFont typeface="+mj-lt"/>
              <a:buAutoNum type="alphaLcParenR"/>
            </a:pPr>
            <a:r>
              <a:rPr lang="en-US" sz="2000" b="1">
                <a:solidFill>
                  <a:schemeClr val="bg1"/>
                </a:solidFill>
                <a:latin typeface="Arial" panose="020B0604020202020204" pitchFamily="34" charset="0"/>
                <a:cs typeface="Arial" panose="020B0604020202020204" pitchFamily="34" charset="0"/>
              </a:rPr>
              <a:t>How does the </a:t>
            </a:r>
            <a:r>
              <a:rPr lang="en-US" sz="2000" b="1" err="1">
                <a:solidFill>
                  <a:schemeClr val="bg1"/>
                </a:solidFill>
                <a:latin typeface="Arial" panose="020B0604020202020204" pitchFamily="34" charset="0"/>
                <a:cs typeface="Arial" panose="020B0604020202020204" pitchFamily="34" charset="0"/>
              </a:rPr>
              <a:t>organisation</a:t>
            </a:r>
            <a:r>
              <a:rPr lang="en-US" sz="2000" b="1">
                <a:solidFill>
                  <a:schemeClr val="bg1"/>
                </a:solidFill>
                <a:latin typeface="Arial" panose="020B0604020202020204" pitchFamily="34" charset="0"/>
                <a:cs typeface="Arial" panose="020B0604020202020204" pitchFamily="34" charset="0"/>
              </a:rPr>
              <a:t> identify current and future skills gaps and determine training priorities for different employee groups?</a:t>
            </a:r>
          </a:p>
          <a:p>
            <a:pPr marL="457200" indent="-457200" algn="just">
              <a:buFont typeface="+mj-lt"/>
              <a:buAutoNum type="alphaLcParenR"/>
            </a:pPr>
            <a:r>
              <a:rPr lang="en-US" sz="2000" b="1">
                <a:solidFill>
                  <a:schemeClr val="bg1"/>
                </a:solidFill>
                <a:latin typeface="Arial" panose="020B0604020202020204" pitchFamily="34" charset="0"/>
                <a:cs typeface="Arial" panose="020B0604020202020204" pitchFamily="34" charset="0"/>
              </a:rPr>
              <a:t>How does the </a:t>
            </a:r>
            <a:r>
              <a:rPr lang="en-US" sz="2000" b="1" err="1">
                <a:solidFill>
                  <a:schemeClr val="bg1"/>
                </a:solidFill>
                <a:latin typeface="Arial" panose="020B0604020202020204" pitchFamily="34" charset="0"/>
                <a:cs typeface="Arial" panose="020B0604020202020204" pitchFamily="34" charset="0"/>
              </a:rPr>
              <a:t>organisation</a:t>
            </a:r>
            <a:r>
              <a:rPr lang="en-US" sz="2000" b="1">
                <a:solidFill>
                  <a:schemeClr val="bg1"/>
                </a:solidFill>
                <a:latin typeface="Arial" panose="020B0604020202020204" pitchFamily="34" charset="0"/>
                <a:cs typeface="Arial" panose="020B0604020202020204" pitchFamily="34" charset="0"/>
              </a:rPr>
              <a:t> ensure equitable access to training and encourage participation across different levels, functions and workforce segments?</a:t>
            </a:r>
          </a:p>
        </p:txBody>
      </p:sp>
      <p:sp>
        <p:nvSpPr>
          <p:cNvPr id="5" name="TextBox 5">
            <a:extLst>
              <a:ext uri="{FF2B5EF4-FFF2-40B4-BE49-F238E27FC236}">
                <a16:creationId xmlns:a16="http://schemas.microsoft.com/office/drawing/2014/main" id="{7F0D3270-25E3-F876-A826-4D0D6EA0E69E}"/>
              </a:ext>
            </a:extLst>
          </p:cNvPr>
          <p:cNvSpPr txBox="1"/>
          <p:nvPr/>
        </p:nvSpPr>
        <p:spPr>
          <a:xfrm>
            <a:off x="1714929" y="6327615"/>
            <a:ext cx="8854047" cy="276999"/>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t">
              <a:lnSpc>
                <a:spcPct val="100000"/>
              </a:lnSpc>
              <a:buNone/>
            </a:pPr>
            <a:r>
              <a:rPr lang="en-MY" sz="1200" b="1" i="1" dirty="0">
                <a:solidFill>
                  <a:schemeClr val="bg1"/>
                </a:solidFill>
                <a:effectLst/>
                <a:latin typeface="Century Gothic"/>
              </a:rPr>
              <a:t>**Present the content in an infographic format, with the key message </a:t>
            </a:r>
            <a:r>
              <a:rPr lang="en-MY" sz="1200" b="1" i="1" dirty="0">
                <a:solidFill>
                  <a:schemeClr val="bg1"/>
                </a:solidFill>
                <a:latin typeface="Century Gothic"/>
              </a:rPr>
              <a:t>summarised</a:t>
            </a:r>
            <a:r>
              <a:rPr lang="en-MY" sz="1200" b="1" i="1" dirty="0">
                <a:solidFill>
                  <a:schemeClr val="bg1"/>
                </a:solidFill>
                <a:effectLst/>
                <a:latin typeface="Century Gothic"/>
              </a:rPr>
              <a:t> in a clear and concise sentence**</a:t>
            </a:r>
          </a:p>
        </p:txBody>
      </p:sp>
    </p:spTree>
    <p:extLst>
      <p:ext uri="{BB962C8B-B14F-4D97-AF65-F5344CB8AC3E}">
        <p14:creationId xmlns:p14="http://schemas.microsoft.com/office/powerpoint/2010/main" val="2010454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22287-B1B4-9F01-05BB-A625441A7A69}"/>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38D5990E-87BA-8669-4205-DAE27A9D7012}"/>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09385149-E97E-EA39-6D44-72F17FF6401F}"/>
              </a:ext>
            </a:extLst>
          </p:cNvPr>
          <p:cNvPicPr>
            <a:picLocks noChangeAspect="1"/>
          </p:cNvPicPr>
          <p:nvPr/>
        </p:nvPicPr>
        <p:blipFill>
          <a:blip r:embed="rId2"/>
          <a:srcRect/>
          <a:stretch/>
        </p:blipFill>
        <p:spPr>
          <a:xfrm>
            <a:off x="-1" y="0"/>
            <a:ext cx="12192000" cy="6858000"/>
          </a:xfrm>
          <a:prstGeom prst="rect">
            <a:avLst/>
          </a:prstGeom>
        </p:spPr>
      </p:pic>
      <p:pic>
        <p:nvPicPr>
          <p:cNvPr id="3" name="Picture 2">
            <a:extLst>
              <a:ext uri="{FF2B5EF4-FFF2-40B4-BE49-F238E27FC236}">
                <a16:creationId xmlns:a16="http://schemas.microsoft.com/office/drawing/2014/main" id="{837B0867-74EC-BDC2-5DE3-0EEA7FF283EB}"/>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09DA3138-F71F-0077-A3FE-8DCFF92665E5}"/>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7DC8B46F-099F-D2CA-D9F9-ED2A346FA0EE}"/>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78F5837-F39A-0A9B-AE28-25885F1A49D8}"/>
              </a:ext>
            </a:extLst>
          </p:cNvPr>
          <p:cNvSpPr txBox="1"/>
          <p:nvPr/>
        </p:nvSpPr>
        <p:spPr>
          <a:xfrm>
            <a:off x="1337358" y="1644631"/>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4: EXPLANATION OF WORKFORCE UPSKILLING (15%)</a:t>
            </a:r>
            <a:endParaRPr lang="en-US">
              <a:solidFill>
                <a:schemeClr val="bg1"/>
              </a:solidFill>
            </a:endParaRPr>
          </a:p>
        </p:txBody>
      </p:sp>
      <p:sp>
        <p:nvSpPr>
          <p:cNvPr id="15" name="TextBox 14">
            <a:extLst>
              <a:ext uri="{FF2B5EF4-FFF2-40B4-BE49-F238E27FC236}">
                <a16:creationId xmlns:a16="http://schemas.microsoft.com/office/drawing/2014/main" id="{FD5E34C9-BE41-1CB4-DDFA-4B12219697A3}"/>
              </a:ext>
            </a:extLst>
          </p:cNvPr>
          <p:cNvSpPr txBox="1"/>
          <p:nvPr/>
        </p:nvSpPr>
        <p:spPr>
          <a:xfrm>
            <a:off x="1374126" y="2305703"/>
            <a:ext cx="9546401" cy="25545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pPr>
              <a:lnSpc>
                <a:spcPct val="150000"/>
              </a:lnSpc>
            </a:pPr>
            <a:endParaRPr lang="en-US" sz="2000" b="1">
              <a:solidFill>
                <a:srgbClr val="FFA44C"/>
              </a:solidFill>
              <a:latin typeface="Arial" panose="020B0604020202020204" pitchFamily="34" charset="0"/>
              <a:cs typeface="Arial" panose="020B0604020202020204" pitchFamily="34" charset="0"/>
            </a:endParaRPr>
          </a:p>
          <a:p>
            <a:pPr marL="457200" indent="-457200" algn="just">
              <a:buFont typeface="+mj-lt"/>
              <a:buAutoNum type="alphaLcParenR"/>
            </a:pPr>
            <a:r>
              <a:rPr lang="en-US" sz="2000" b="1">
                <a:solidFill>
                  <a:schemeClr val="bg1"/>
                </a:solidFill>
                <a:latin typeface="Arial" panose="020B0604020202020204" pitchFamily="34" charset="0"/>
                <a:cs typeface="Arial" panose="020B0604020202020204" pitchFamily="34" charset="0"/>
              </a:rPr>
              <a:t>What specific training, reskilling or upskilling </a:t>
            </a:r>
            <a:r>
              <a:rPr lang="en-US" sz="2000" b="1" err="1">
                <a:solidFill>
                  <a:schemeClr val="bg1"/>
                </a:solidFill>
                <a:latin typeface="Arial" panose="020B0604020202020204" pitchFamily="34" charset="0"/>
                <a:cs typeface="Arial" panose="020B0604020202020204" pitchFamily="34" charset="0"/>
              </a:rPr>
              <a:t>programmes</a:t>
            </a:r>
            <a:r>
              <a:rPr lang="en-US" sz="2000" b="1">
                <a:solidFill>
                  <a:schemeClr val="bg1"/>
                </a:solidFill>
                <a:latin typeface="Arial" panose="020B0604020202020204" pitchFamily="34" charset="0"/>
                <a:cs typeface="Arial" panose="020B0604020202020204" pitchFamily="34" charset="0"/>
              </a:rPr>
              <a:t> were implemented to address identified skills gaps and future workforce needs?</a:t>
            </a:r>
          </a:p>
          <a:p>
            <a:pPr marL="457200" indent="-457200" algn="just">
              <a:buFont typeface="+mj-lt"/>
              <a:buAutoNum type="alphaLcParenR"/>
            </a:pPr>
            <a:r>
              <a:rPr lang="en-US" sz="2000" b="1">
                <a:solidFill>
                  <a:schemeClr val="bg1"/>
                </a:solidFill>
                <a:latin typeface="Arial" panose="020B0604020202020204" pitchFamily="34" charset="0"/>
                <a:cs typeface="Arial" panose="020B0604020202020204" pitchFamily="34" charset="0"/>
              </a:rPr>
              <a:t>How were the training </a:t>
            </a:r>
            <a:r>
              <a:rPr lang="en-US" sz="2000" b="1" err="1">
                <a:solidFill>
                  <a:schemeClr val="bg1"/>
                </a:solidFill>
                <a:latin typeface="Arial" panose="020B0604020202020204" pitchFamily="34" charset="0"/>
                <a:cs typeface="Arial" panose="020B0604020202020204" pitchFamily="34" charset="0"/>
              </a:rPr>
              <a:t>programmes</a:t>
            </a:r>
            <a:r>
              <a:rPr lang="en-US" sz="2000" b="1">
                <a:solidFill>
                  <a:schemeClr val="bg1"/>
                </a:solidFill>
                <a:latin typeface="Arial" panose="020B0604020202020204" pitchFamily="34" charset="0"/>
                <a:cs typeface="Arial" panose="020B0604020202020204" pitchFamily="34" charset="0"/>
              </a:rPr>
              <a:t> designed to ensure relevance, practical application and continuous development of employees’ skills?</a:t>
            </a:r>
          </a:p>
        </p:txBody>
      </p:sp>
      <p:sp>
        <p:nvSpPr>
          <p:cNvPr id="5" name="TextBox 5">
            <a:extLst>
              <a:ext uri="{FF2B5EF4-FFF2-40B4-BE49-F238E27FC236}">
                <a16:creationId xmlns:a16="http://schemas.microsoft.com/office/drawing/2014/main" id="{D4D98F63-3802-0603-A6B8-AFFA1A46D606}"/>
              </a:ext>
            </a:extLst>
          </p:cNvPr>
          <p:cNvSpPr txBox="1"/>
          <p:nvPr/>
        </p:nvSpPr>
        <p:spPr>
          <a:xfrm>
            <a:off x="1714929" y="6327615"/>
            <a:ext cx="8854047" cy="276999"/>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t">
              <a:lnSpc>
                <a:spcPct val="100000"/>
              </a:lnSpc>
              <a:buNone/>
            </a:pPr>
            <a:r>
              <a:rPr lang="en-MY" sz="1200" b="1" i="1" dirty="0">
                <a:solidFill>
                  <a:schemeClr val="bg1"/>
                </a:solidFill>
                <a:effectLst/>
                <a:latin typeface="Century Gothic"/>
              </a:rPr>
              <a:t>**Present the content in an infographic format, with the key message </a:t>
            </a:r>
            <a:r>
              <a:rPr lang="en-MY" sz="1200" b="1" i="1" dirty="0">
                <a:solidFill>
                  <a:schemeClr val="bg1"/>
                </a:solidFill>
                <a:latin typeface="Century Gothic"/>
              </a:rPr>
              <a:t>summarised</a:t>
            </a:r>
            <a:r>
              <a:rPr lang="en-MY" sz="1200" b="1" i="1" dirty="0">
                <a:solidFill>
                  <a:schemeClr val="bg1"/>
                </a:solidFill>
                <a:effectLst/>
                <a:latin typeface="Century Gothic"/>
              </a:rPr>
              <a:t> in a clear and concise sentence**</a:t>
            </a:r>
          </a:p>
        </p:txBody>
      </p:sp>
    </p:spTree>
    <p:extLst>
      <p:ext uri="{BB962C8B-B14F-4D97-AF65-F5344CB8AC3E}">
        <p14:creationId xmlns:p14="http://schemas.microsoft.com/office/powerpoint/2010/main" val="18628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C20ECD-3165-1CED-575F-35BEC2F079A0}"/>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E2316C6A-2CB2-2FF4-1ECE-8F6C8BBE31FA}"/>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C87F9C5D-E79C-65A0-2C58-0FF6F24BF80B}"/>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CE94300B-946A-2EC2-3CB1-67AE9215E3ED}"/>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4CA620E7-9996-57FC-88ED-54E5E455649E}"/>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A7BF7DDE-76F1-3BDD-0DA9-268FE48F76CA}"/>
              </a:ext>
            </a:extLst>
          </p:cNvPr>
          <p:cNvSpPr/>
          <p:nvPr/>
        </p:nvSpPr>
        <p:spPr>
          <a:xfrm>
            <a:off x="1224543" y="1365665"/>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F5DDE09F-729E-5894-E03F-1EBB5C3CAA5A}"/>
              </a:ext>
            </a:extLst>
          </p:cNvPr>
          <p:cNvSpPr txBox="1"/>
          <p:nvPr/>
        </p:nvSpPr>
        <p:spPr>
          <a:xfrm>
            <a:off x="1337358" y="1643530"/>
            <a:ext cx="964025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5: IMPLEMENTATION OF WORKFORCE UPSKILLING (15%)</a:t>
            </a:r>
            <a:endParaRPr lang="en-US">
              <a:solidFill>
                <a:schemeClr val="bg1"/>
              </a:solidFill>
            </a:endParaRPr>
          </a:p>
        </p:txBody>
      </p:sp>
      <p:sp>
        <p:nvSpPr>
          <p:cNvPr id="15" name="TextBox 14">
            <a:extLst>
              <a:ext uri="{FF2B5EF4-FFF2-40B4-BE49-F238E27FC236}">
                <a16:creationId xmlns:a16="http://schemas.microsoft.com/office/drawing/2014/main" id="{6998F348-BF9C-231D-A447-777B2A0ABFAA}"/>
              </a:ext>
            </a:extLst>
          </p:cNvPr>
          <p:cNvSpPr txBox="1"/>
          <p:nvPr/>
        </p:nvSpPr>
        <p:spPr>
          <a:xfrm>
            <a:off x="1374126" y="2369494"/>
            <a:ext cx="9546401" cy="224676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rgbClr val="FFA44C"/>
                </a:solidFill>
                <a:latin typeface="Arial" panose="020B0604020202020204" pitchFamily="34" charset="0"/>
                <a:cs typeface="Arial" panose="020B0604020202020204" pitchFamily="34" charset="0"/>
              </a:rPr>
              <a:t>Please provide detailed information for each component listed below:</a:t>
            </a:r>
          </a:p>
          <a:p>
            <a:endParaRPr lang="en-US" sz="2000" b="1">
              <a:solidFill>
                <a:srgbClr val="FFA44C"/>
              </a:solidFill>
              <a:latin typeface="Arial" panose="020B0604020202020204" pitchFamily="34" charset="0"/>
              <a:cs typeface="Arial" panose="020B0604020202020204" pitchFamily="34" charset="0"/>
            </a:endParaRPr>
          </a:p>
          <a:p>
            <a:pPr marL="457200" indent="-457200" algn="just">
              <a:buFont typeface="+mj-lt"/>
              <a:buAutoNum type="alphaLcParenR"/>
            </a:pPr>
            <a:r>
              <a:rPr lang="en-US" sz="2000" b="1">
                <a:solidFill>
                  <a:schemeClr val="bg1"/>
                </a:solidFill>
                <a:latin typeface="Arial"/>
                <a:cs typeface="Arial"/>
              </a:rPr>
              <a:t>How the </a:t>
            </a:r>
            <a:r>
              <a:rPr lang="en-US" sz="2000" b="1" err="1">
                <a:solidFill>
                  <a:schemeClr val="bg1"/>
                </a:solidFill>
                <a:latin typeface="Arial"/>
                <a:cs typeface="Arial"/>
              </a:rPr>
              <a:t>organisation</a:t>
            </a:r>
            <a:r>
              <a:rPr lang="en-US" sz="2000" b="1">
                <a:solidFill>
                  <a:schemeClr val="bg1"/>
                </a:solidFill>
                <a:latin typeface="Arial"/>
                <a:cs typeface="Arial"/>
              </a:rPr>
              <a:t> drive high employee participation across its workforce?</a:t>
            </a:r>
          </a:p>
          <a:p>
            <a:pPr marL="457200" indent="-457200" algn="just">
              <a:buFont typeface="+mj-lt"/>
              <a:buAutoNum type="alphaLcParenR"/>
            </a:pPr>
            <a:r>
              <a:rPr lang="en-US" sz="2000" b="1">
                <a:solidFill>
                  <a:schemeClr val="bg1"/>
                </a:solidFill>
                <a:latin typeface="Arial"/>
                <a:cs typeface="Arial"/>
              </a:rPr>
              <a:t>How does the organisation measure training effectiveness and </a:t>
            </a:r>
            <a:r>
              <a:rPr lang="en-US" sz="2000" b="1">
                <a:solidFill>
                  <a:schemeClr val="bg1"/>
                </a:solidFill>
                <a:latin typeface="Arial" panose="020B0604020202020204" pitchFamily="34" charset="0"/>
                <a:cs typeface="Arial" panose="020B0604020202020204" pitchFamily="34" charset="0"/>
              </a:rPr>
              <a:t>demonstrate improvements in skills, competency, productivity or employee performance?</a:t>
            </a:r>
          </a:p>
        </p:txBody>
      </p:sp>
      <p:sp>
        <p:nvSpPr>
          <p:cNvPr id="5" name="TextBox 5">
            <a:extLst>
              <a:ext uri="{FF2B5EF4-FFF2-40B4-BE49-F238E27FC236}">
                <a16:creationId xmlns:a16="http://schemas.microsoft.com/office/drawing/2014/main" id="{9293B95E-62C5-5955-92A5-0D635C1D0364}"/>
              </a:ext>
            </a:extLst>
          </p:cNvPr>
          <p:cNvSpPr txBox="1"/>
          <p:nvPr/>
        </p:nvSpPr>
        <p:spPr>
          <a:xfrm>
            <a:off x="1714929" y="6327615"/>
            <a:ext cx="8854047" cy="276999"/>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t">
              <a:lnSpc>
                <a:spcPct val="100000"/>
              </a:lnSpc>
              <a:buNone/>
            </a:pPr>
            <a:r>
              <a:rPr lang="en-MY" sz="1200" b="1" i="1" dirty="0">
                <a:solidFill>
                  <a:schemeClr val="bg1"/>
                </a:solidFill>
                <a:effectLst/>
                <a:latin typeface="Century Gothic"/>
              </a:rPr>
              <a:t>**Present the content in an infographic format, with the key message </a:t>
            </a:r>
            <a:r>
              <a:rPr lang="en-MY" sz="1200" b="1" i="1" dirty="0">
                <a:solidFill>
                  <a:schemeClr val="bg1"/>
                </a:solidFill>
                <a:latin typeface="Century Gothic"/>
              </a:rPr>
              <a:t>summarised</a:t>
            </a:r>
            <a:r>
              <a:rPr lang="en-MY" sz="1200" b="1" i="1" dirty="0">
                <a:solidFill>
                  <a:schemeClr val="bg1"/>
                </a:solidFill>
                <a:effectLst/>
                <a:latin typeface="Century Gothic"/>
              </a:rPr>
              <a:t> in a clear and concise sentence**</a:t>
            </a:r>
          </a:p>
        </p:txBody>
      </p:sp>
    </p:spTree>
    <p:extLst>
      <p:ext uri="{BB962C8B-B14F-4D97-AF65-F5344CB8AC3E}">
        <p14:creationId xmlns:p14="http://schemas.microsoft.com/office/powerpoint/2010/main" val="29924654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14430-9129-DF1A-44D3-C7043F5B40D0}"/>
            </a:ext>
          </a:extLst>
        </p:cNvPr>
        <p:cNvGrpSpPr/>
        <p:nvPr/>
      </p:nvGrpSpPr>
      <p:grpSpPr>
        <a:xfrm>
          <a:off x="0" y="0"/>
          <a:ext cx="0" cy="0"/>
          <a:chOff x="0" y="0"/>
          <a:chExt cx="0" cy="0"/>
        </a:xfrm>
      </p:grpSpPr>
      <p:sp>
        <p:nvSpPr>
          <p:cNvPr id="17" name="Rounded Rectangle 3">
            <a:extLst>
              <a:ext uri="{FF2B5EF4-FFF2-40B4-BE49-F238E27FC236}">
                <a16:creationId xmlns:a16="http://schemas.microsoft.com/office/drawing/2014/main" id="{867E3384-CDBD-01F4-C6FA-138052570CC2}"/>
              </a:ext>
            </a:extLst>
          </p:cNvPr>
          <p:cNvSpPr/>
          <p:nvPr/>
        </p:nvSpPr>
        <p:spPr>
          <a:xfrm>
            <a:off x="612496" y="1437499"/>
            <a:ext cx="10036039" cy="940038"/>
          </a:xfrm>
          <a:prstGeom prst="roundRect">
            <a:avLst/>
          </a:prstGeom>
          <a:gradFill>
            <a:gsLst>
              <a:gs pos="0">
                <a:srgbClr val="E29754"/>
              </a:gs>
              <a:gs pos="100000">
                <a:srgbClr val="EFD587"/>
              </a:gs>
            </a:gsLst>
            <a:lin ang="5400000" scaled="1"/>
          </a:gra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pic>
        <p:nvPicPr>
          <p:cNvPr id="2" name="Picture 1">
            <a:extLst>
              <a:ext uri="{FF2B5EF4-FFF2-40B4-BE49-F238E27FC236}">
                <a16:creationId xmlns:a16="http://schemas.microsoft.com/office/drawing/2014/main" id="{7BA1E933-32C2-6FEE-6A2B-2BDE06ACA4DA}"/>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7BFB3734-8DBD-5E00-0597-EB0DBECE96CF}"/>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pic>
        <p:nvPicPr>
          <p:cNvPr id="12" name="Picture 11" descr="A black and white logo&#10;&#10;Description automatically generated">
            <a:extLst>
              <a:ext uri="{FF2B5EF4-FFF2-40B4-BE49-F238E27FC236}">
                <a16:creationId xmlns:a16="http://schemas.microsoft.com/office/drawing/2014/main" id="{CCD49A02-D28C-61D0-656C-23C6B660A19A}"/>
              </a:ext>
            </a:extLst>
          </p:cNvPr>
          <p:cNvPicPr>
            <a:picLocks noChangeAspect="1"/>
          </p:cNvPicPr>
          <p:nvPr/>
        </p:nvPicPr>
        <p:blipFill>
          <a:blip r:embed="rId4"/>
          <a:srcRect t="28796" b="31236"/>
          <a:stretch/>
        </p:blipFill>
        <p:spPr>
          <a:xfrm>
            <a:off x="9472538" y="141514"/>
            <a:ext cx="2351994" cy="940038"/>
          </a:xfrm>
          <a:prstGeom prst="rect">
            <a:avLst/>
          </a:prstGeom>
        </p:spPr>
      </p:pic>
      <p:sp>
        <p:nvSpPr>
          <p:cNvPr id="20" name="Rounded Rectangle 3">
            <a:extLst>
              <a:ext uri="{FF2B5EF4-FFF2-40B4-BE49-F238E27FC236}">
                <a16:creationId xmlns:a16="http://schemas.microsoft.com/office/drawing/2014/main" id="{603C5C27-1EAD-05A5-6107-56E22916DB5F}"/>
              </a:ext>
            </a:extLst>
          </p:cNvPr>
          <p:cNvSpPr/>
          <p:nvPr/>
        </p:nvSpPr>
        <p:spPr>
          <a:xfrm>
            <a:off x="1317361" y="1282753"/>
            <a:ext cx="9546401" cy="940038"/>
          </a:xfrm>
          <a:prstGeom prst="roundRect">
            <a:avLst/>
          </a:prstGeom>
          <a:solidFill>
            <a:srgbClr val="FFA44C"/>
          </a:solidFill>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350"/>
          </a:p>
        </p:txBody>
      </p:sp>
      <p:sp>
        <p:nvSpPr>
          <p:cNvPr id="13" name="TextBox 14">
            <a:extLst>
              <a:ext uri="{FF2B5EF4-FFF2-40B4-BE49-F238E27FC236}">
                <a16:creationId xmlns:a16="http://schemas.microsoft.com/office/drawing/2014/main" id="{7B7E80CE-4D4E-F10D-27C2-5818F990A171}"/>
              </a:ext>
            </a:extLst>
          </p:cNvPr>
          <p:cNvSpPr txBox="1"/>
          <p:nvPr/>
        </p:nvSpPr>
        <p:spPr>
          <a:xfrm>
            <a:off x="1424176" y="1410449"/>
            <a:ext cx="9447348"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chemeClr val="bg1"/>
                </a:solidFill>
                <a:latin typeface="Arial"/>
                <a:cs typeface="Arial"/>
              </a:rPr>
              <a:t>SEGMENT 6: IMPACT WORKFORCE UPSKILLING TOWARDS BUSINESS (30%)</a:t>
            </a:r>
            <a:endParaRPr lang="en-US">
              <a:solidFill>
                <a:schemeClr val="bg1"/>
              </a:solidFill>
            </a:endParaRPr>
          </a:p>
        </p:txBody>
      </p:sp>
      <p:sp>
        <p:nvSpPr>
          <p:cNvPr id="15" name="TextBox 14">
            <a:extLst>
              <a:ext uri="{FF2B5EF4-FFF2-40B4-BE49-F238E27FC236}">
                <a16:creationId xmlns:a16="http://schemas.microsoft.com/office/drawing/2014/main" id="{75F5704B-6296-EF0E-7F37-007044B99D2C}"/>
              </a:ext>
            </a:extLst>
          </p:cNvPr>
          <p:cNvSpPr txBox="1"/>
          <p:nvPr/>
        </p:nvSpPr>
        <p:spPr>
          <a:xfrm>
            <a:off x="1328238" y="2222791"/>
            <a:ext cx="9546401" cy="2246769"/>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a:solidFill>
                  <a:srgbClr val="FFA44C"/>
                </a:solidFill>
                <a:latin typeface="Arial" panose="020B0604020202020204" pitchFamily="34" charset="0"/>
                <a:cs typeface="Arial" panose="020B0604020202020204" pitchFamily="34" charset="0"/>
              </a:rPr>
              <a:t> Please provide detailed information for each component listed below:</a:t>
            </a:r>
          </a:p>
          <a:p>
            <a:pPr algn="just"/>
            <a:endParaRPr lang="en-US" sz="2000" b="1">
              <a:solidFill>
                <a:srgbClr val="FFA44C"/>
              </a:solidFill>
              <a:latin typeface="Arial" panose="020B0604020202020204" pitchFamily="34" charset="0"/>
              <a:cs typeface="Arial" panose="020B0604020202020204" pitchFamily="34" charset="0"/>
            </a:endParaRPr>
          </a:p>
          <a:p>
            <a:pPr marL="457200" indent="-457200" algn="just">
              <a:buFont typeface="+mj-lt"/>
              <a:buAutoNum type="alphaLcParenR"/>
            </a:pPr>
            <a:r>
              <a:rPr lang="en-US" sz="2000" b="1">
                <a:solidFill>
                  <a:srgbClr val="FFFFFF"/>
                </a:solidFill>
                <a:latin typeface="Arial"/>
                <a:cs typeface="Arial"/>
              </a:rPr>
              <a:t>How has providing fair and equal opportunities for employees across all levels and workforce segments to participate in training benefited the </a:t>
            </a:r>
            <a:r>
              <a:rPr lang="en-US" sz="2000" b="1" err="1">
                <a:solidFill>
                  <a:srgbClr val="FFFFFF"/>
                </a:solidFill>
                <a:latin typeface="Arial"/>
                <a:cs typeface="Arial"/>
              </a:rPr>
              <a:t>organisation</a:t>
            </a:r>
            <a:r>
              <a:rPr lang="en-US" sz="2000" b="1">
                <a:solidFill>
                  <a:srgbClr val="FFFFFF"/>
                </a:solidFill>
                <a:latin typeface="Arial"/>
                <a:cs typeface="Arial"/>
              </a:rPr>
              <a:t>?</a:t>
            </a:r>
          </a:p>
          <a:p>
            <a:pPr marL="457200" indent="-457200" algn="just">
              <a:buFont typeface="+mj-lt"/>
              <a:buAutoNum type="alphaLcParenR"/>
            </a:pPr>
            <a:r>
              <a:rPr lang="en-US" sz="2000" b="1">
                <a:solidFill>
                  <a:srgbClr val="FFFFFF"/>
                </a:solidFill>
                <a:latin typeface="Arial"/>
                <a:cs typeface="Arial"/>
              </a:rPr>
              <a:t>What measurable business benefits have resulted from providing equitable access to upskilling and reskilling opportunities?</a:t>
            </a:r>
            <a:endParaRPr lang="en-US" sz="2000" b="1">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577E308A-5C63-0A77-199A-E979EC2F46B0}"/>
              </a:ext>
            </a:extLst>
          </p:cNvPr>
          <p:cNvSpPr txBox="1"/>
          <p:nvPr/>
        </p:nvSpPr>
        <p:spPr>
          <a:xfrm>
            <a:off x="1714929" y="6327615"/>
            <a:ext cx="8854047" cy="276999"/>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t">
              <a:lnSpc>
                <a:spcPct val="100000"/>
              </a:lnSpc>
              <a:buNone/>
            </a:pPr>
            <a:r>
              <a:rPr lang="en-MY" sz="1200" b="1" i="1" dirty="0">
                <a:solidFill>
                  <a:schemeClr val="bg1"/>
                </a:solidFill>
                <a:effectLst/>
                <a:latin typeface="Century Gothic"/>
              </a:rPr>
              <a:t>**Present the content in an infographic format, with the key message </a:t>
            </a:r>
            <a:r>
              <a:rPr lang="en-MY" sz="1200" b="1" i="1" dirty="0">
                <a:solidFill>
                  <a:schemeClr val="bg1"/>
                </a:solidFill>
                <a:latin typeface="Century Gothic"/>
              </a:rPr>
              <a:t>summarised</a:t>
            </a:r>
            <a:r>
              <a:rPr lang="en-MY" sz="1200" b="1" i="1" dirty="0">
                <a:solidFill>
                  <a:schemeClr val="bg1"/>
                </a:solidFill>
                <a:effectLst/>
                <a:latin typeface="Century Gothic"/>
              </a:rPr>
              <a:t> in a clear and concise sentence**</a:t>
            </a:r>
          </a:p>
        </p:txBody>
      </p:sp>
    </p:spTree>
    <p:extLst>
      <p:ext uri="{BB962C8B-B14F-4D97-AF65-F5344CB8AC3E}">
        <p14:creationId xmlns:p14="http://schemas.microsoft.com/office/powerpoint/2010/main" val="678916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logo of a company&#10;&#10;Description automatically generated with medium confidence">
            <a:extLst>
              <a:ext uri="{FF2B5EF4-FFF2-40B4-BE49-F238E27FC236}">
                <a16:creationId xmlns:a16="http://schemas.microsoft.com/office/drawing/2014/main" id="{62951E04-9426-47EC-0206-48A512BF60EC}"/>
              </a:ext>
            </a:extLst>
          </p:cNvPr>
          <p:cNvPicPr>
            <a:picLocks noChangeAspect="1"/>
          </p:cNvPicPr>
          <p:nvPr/>
        </p:nvPicPr>
        <p:blipFill>
          <a:blip r:embed="rId2"/>
          <a:srcRect t="36137" b="33707"/>
          <a:stretch/>
        </p:blipFill>
        <p:spPr>
          <a:xfrm>
            <a:off x="9340554" y="270531"/>
            <a:ext cx="2632103" cy="794129"/>
          </a:xfrm>
          <a:prstGeom prst="rect">
            <a:avLst/>
          </a:prstGeom>
        </p:spPr>
      </p:pic>
      <p:pic>
        <p:nvPicPr>
          <p:cNvPr id="3" name="Picture 2">
            <a:extLst>
              <a:ext uri="{FF2B5EF4-FFF2-40B4-BE49-F238E27FC236}">
                <a16:creationId xmlns:a16="http://schemas.microsoft.com/office/drawing/2014/main" id="{63FE1B88-9AED-9087-5DBB-C70DED6C7BF3}"/>
              </a:ext>
            </a:extLst>
          </p:cNvPr>
          <p:cNvPicPr>
            <a:picLocks noChangeAspect="1"/>
          </p:cNvPicPr>
          <p:nvPr/>
        </p:nvPicPr>
        <p:blipFill>
          <a:blip r:embed="rId3">
            <a:extLst>
              <a:ext uri="{28A0092B-C50C-407E-A947-70E740481C1C}">
                <a14:useLocalDpi xmlns:a14="http://schemas.microsoft.com/office/drawing/2010/main"/>
              </a:ext>
            </a:extLst>
          </a:blip>
          <a:srcRect l="1" t="-194" r="-32302" b="56769"/>
          <a:stretch>
            <a:fillRect/>
          </a:stretch>
        </p:blipFill>
        <p:spPr>
          <a:xfrm>
            <a:off x="531520" y="1854835"/>
            <a:ext cx="4137838" cy="5003166"/>
          </a:xfrm>
          <a:prstGeom prst="rect">
            <a:avLst/>
          </a:prstGeom>
        </p:spPr>
      </p:pic>
      <p:pic>
        <p:nvPicPr>
          <p:cNvPr id="5" name="Picture 4">
            <a:extLst>
              <a:ext uri="{FF2B5EF4-FFF2-40B4-BE49-F238E27FC236}">
                <a16:creationId xmlns:a16="http://schemas.microsoft.com/office/drawing/2014/main" id="{3F109066-2B16-6D22-D81A-810AB85D131D}"/>
              </a:ext>
            </a:extLst>
          </p:cNvPr>
          <p:cNvPicPr>
            <a:picLocks noChangeAspect="1"/>
          </p:cNvPicPr>
          <p:nvPr/>
        </p:nvPicPr>
        <p:blipFill>
          <a:blip r:embed="rId4"/>
          <a:srcRect t="21158" b="23094"/>
          <a:stretch>
            <a:fillRect/>
          </a:stretch>
        </p:blipFill>
        <p:spPr>
          <a:xfrm>
            <a:off x="367468" y="141514"/>
            <a:ext cx="1899786" cy="1058112"/>
          </a:xfrm>
          <a:prstGeom prst="rect">
            <a:avLst/>
          </a:prstGeom>
        </p:spPr>
      </p:pic>
      <p:sp>
        <p:nvSpPr>
          <p:cNvPr id="8" name="TextBox 7">
            <a:extLst>
              <a:ext uri="{FF2B5EF4-FFF2-40B4-BE49-F238E27FC236}">
                <a16:creationId xmlns:a16="http://schemas.microsoft.com/office/drawing/2014/main" id="{30616BF7-DFC7-F55D-3956-5AEC612D9468}"/>
              </a:ext>
            </a:extLst>
          </p:cNvPr>
          <p:cNvSpPr txBox="1"/>
          <p:nvPr/>
        </p:nvSpPr>
        <p:spPr>
          <a:xfrm>
            <a:off x="3822192" y="1004608"/>
            <a:ext cx="7726680" cy="2585323"/>
          </a:xfrm>
          <a:prstGeom prst="rect">
            <a:avLst/>
          </a:prstGeom>
          <a:noFill/>
        </p:spPr>
        <p:txBody>
          <a:bodyPr wrap="square" lIns="91440" tIns="45720" rIns="91440" bIns="45720" anchor="t">
            <a:spAutoFit/>
          </a:bodyPr>
          <a:lstStyle/>
          <a:p>
            <a:pPr algn="just"/>
            <a:br>
              <a:rPr lang="en-US" dirty="0">
                <a:latin typeface="Arial" panose="020B0604020202020204" pitchFamily="34" charset="0"/>
                <a:cs typeface="Arial" panose="020B0604020202020204" pitchFamily="34" charset="0"/>
              </a:rPr>
            </a:br>
            <a:r>
              <a:rPr lang="en-US" dirty="0">
                <a:solidFill>
                  <a:prstClr val="black"/>
                </a:solidFill>
                <a:latin typeface="Arial"/>
                <a:ea typeface="+mn-lt"/>
                <a:cs typeface="Arial"/>
              </a:rPr>
              <a:t>  The company agrees to the terms and conditions and declares that this entry form is eligible to participate in the HRD Awards 2026. The company confirms that all facts and figures contained within are accurate and true. A company representative will be available should the judging panel wish to clarify any information within this entry form. The company hereby agrees to abide by the Terms and Conditions of the HRD Awards 2026 as set forth. The company shall accept the judges’ decision as final and acknowledge that no appeal will be allowed.</a:t>
            </a:r>
            <a:endParaRPr lang="en-US" dirty="0">
              <a:solidFill>
                <a:prstClr val="black"/>
              </a:solidFill>
              <a:latin typeface="Arial"/>
              <a:cs typeface="Arial"/>
            </a:endParaRPr>
          </a:p>
        </p:txBody>
      </p:sp>
      <p:sp>
        <p:nvSpPr>
          <p:cNvPr id="10" name="Rectangle 9">
            <a:extLst>
              <a:ext uri="{FF2B5EF4-FFF2-40B4-BE49-F238E27FC236}">
                <a16:creationId xmlns:a16="http://schemas.microsoft.com/office/drawing/2014/main" id="{45D7DC0A-2CF8-5AB2-252D-FD6FFC98D152}"/>
              </a:ext>
            </a:extLst>
          </p:cNvPr>
          <p:cNvSpPr/>
          <p:nvPr/>
        </p:nvSpPr>
        <p:spPr>
          <a:xfrm>
            <a:off x="3882668" y="1206427"/>
            <a:ext cx="402642" cy="364045"/>
          </a:xfrm>
          <a:prstGeom prst="rect">
            <a:avLst/>
          </a:prstGeom>
          <a:noFill/>
          <a:ln w="6350"/>
        </p:spPr>
        <p:style>
          <a:lnRef idx="2">
            <a:schemeClr val="dk1"/>
          </a:lnRef>
          <a:fillRef idx="1">
            <a:schemeClr val="lt1"/>
          </a:fillRef>
          <a:effectRef idx="0">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endParaRPr lang="en-US" sz="1200">
              <a:ln w="28575">
                <a:solidFill>
                  <a:sysClr val="windowText" lastClr="000000"/>
                </a:solidFill>
              </a:ln>
              <a:solidFill>
                <a:sysClr val="windowText" lastClr="000000"/>
              </a:solidFill>
            </a:endParaRPr>
          </a:p>
        </p:txBody>
      </p:sp>
      <p:sp>
        <p:nvSpPr>
          <p:cNvPr id="12" name="TextBox 11">
            <a:extLst>
              <a:ext uri="{FF2B5EF4-FFF2-40B4-BE49-F238E27FC236}">
                <a16:creationId xmlns:a16="http://schemas.microsoft.com/office/drawing/2014/main" id="{6B2A9F0A-9EE6-7A33-29B0-C74D5B7E0BAA}"/>
              </a:ext>
            </a:extLst>
          </p:cNvPr>
          <p:cNvSpPr txBox="1"/>
          <p:nvPr/>
        </p:nvSpPr>
        <p:spPr>
          <a:xfrm>
            <a:off x="3882380" y="3807782"/>
            <a:ext cx="6094476" cy="2862322"/>
          </a:xfrm>
          <a:prstGeom prst="rect">
            <a:avLst/>
          </a:prstGeom>
          <a:noFill/>
        </p:spPr>
        <p:txBody>
          <a:bodyPr wrap="square" lIns="91440" tIns="45720" rIns="91440" bIns="45720" anchor="t">
            <a:spAutoFit/>
          </a:bodyPr>
          <a:lstStyle/>
          <a:p>
            <a:r>
              <a:rPr lang="en-MY" sz="1800">
                <a:solidFill>
                  <a:prstClr val="black"/>
                </a:solidFill>
                <a:latin typeface="Arial" panose="020B0604020202020204" pitchFamily="34" charset="0"/>
                <a:cs typeface="Arial" panose="020B0604020202020204" pitchFamily="34" charset="0"/>
              </a:rPr>
              <a:t>[Digital Company Stamp]</a:t>
            </a:r>
          </a:p>
          <a:p>
            <a:endParaRPr lang="en-MY" sz="1800">
              <a:solidFill>
                <a:prstClr val="black"/>
              </a:solidFill>
              <a:latin typeface="Arial" panose="020B0604020202020204" pitchFamily="34" charset="0"/>
              <a:cs typeface="Arial" panose="020B0604020202020204" pitchFamily="34" charset="0"/>
            </a:endParaRP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Endorsed by CHRO/CEO/Director :   </a:t>
            </a:r>
            <a:br>
              <a:rPr lang="en-MY" sz="1800">
                <a:solidFill>
                  <a:prstClr val="black"/>
                </a:solidFill>
                <a:latin typeface="Arial" panose="020B0604020202020204" pitchFamily="34" charset="0"/>
                <a:cs typeface="Arial" panose="020B0604020202020204" pitchFamily="34" charset="0"/>
              </a:rPr>
            </a:br>
            <a:r>
              <a:rPr lang="en-MY" sz="1800">
                <a:solidFill>
                  <a:prstClr val="black"/>
                </a:solidFill>
                <a:latin typeface="Arial" panose="020B0604020202020204" pitchFamily="34" charset="0"/>
                <a:cs typeface="Arial" panose="020B0604020202020204" pitchFamily="34" charset="0"/>
              </a:rPr>
              <a:t>	</a:t>
            </a:r>
          </a:p>
          <a:p>
            <a:endParaRPr lang="en-MY">
              <a:solidFill>
                <a:prstClr val="black"/>
              </a:solidFill>
              <a:latin typeface="Arial"/>
              <a:cs typeface="Arial"/>
            </a:endParaRP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a:t>
            </a: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Name : </a:t>
            </a:r>
          </a:p>
          <a:p>
            <a:r>
              <a:rPr lang="en-MY">
                <a:solidFill>
                  <a:prstClr val="black"/>
                </a:solidFill>
                <a:latin typeface="Arial" panose="020B0604020202020204" pitchFamily="34" charset="0"/>
                <a:cs typeface="Arial" panose="020B0604020202020204" pitchFamily="34" charset="0"/>
              </a:rPr>
              <a:t> </a:t>
            </a:r>
            <a:r>
              <a:rPr lang="en-MY" sz="1800">
                <a:solidFill>
                  <a:prstClr val="black"/>
                </a:solidFill>
                <a:latin typeface="Arial" panose="020B0604020202020204" pitchFamily="34" charset="0"/>
                <a:cs typeface="Arial" panose="020B0604020202020204" pitchFamily="34" charset="0"/>
              </a:rPr>
              <a:t>Date : </a:t>
            </a:r>
          </a:p>
          <a:p>
            <a:endParaRPr lang="en-MY" sz="1800">
              <a:solidFill>
                <a:prstClr val="black"/>
              </a:solidFill>
              <a:latin typeface="Arial" panose="020B0604020202020204" pitchFamily="34" charset="0"/>
              <a:cs typeface="Arial" panose="020B0604020202020204" pitchFamily="34" charset="0"/>
            </a:endParaRPr>
          </a:p>
          <a:p>
            <a:pPr algn="ctr"/>
            <a:r>
              <a:rPr lang="en-AU" sz="1800" b="1">
                <a:solidFill>
                  <a:prstClr val="black"/>
                </a:solidFill>
                <a:latin typeface="Arial" panose="020B0604020202020204" pitchFamily="34" charset="0"/>
                <a:cs typeface="Arial" panose="020B0604020202020204" pitchFamily="34" charset="0"/>
              </a:rPr>
              <a:t>-THE END- </a:t>
            </a:r>
            <a:endParaRPr lang="en-US" sz="1800" b="1">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58601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213C447-C830-5C6A-F7AA-4BE8ED9A44F7}"/>
              </a:ext>
            </a:extLst>
          </p:cNvPr>
          <p:cNvPicPr>
            <a:picLocks noChangeAspect="1"/>
          </p:cNvPicPr>
          <p:nvPr/>
        </p:nvPicPr>
        <p:blipFill>
          <a:blip r:embed="rId2"/>
          <a:srcRect/>
          <a:stretch/>
        </p:blipFill>
        <p:spPr>
          <a:xfrm>
            <a:off x="0" y="0"/>
            <a:ext cx="12192000" cy="6858000"/>
          </a:xfrm>
          <a:prstGeom prst="rect">
            <a:avLst/>
          </a:prstGeom>
        </p:spPr>
      </p:pic>
      <p:pic>
        <p:nvPicPr>
          <p:cNvPr id="3" name="Picture 2">
            <a:extLst>
              <a:ext uri="{FF2B5EF4-FFF2-40B4-BE49-F238E27FC236}">
                <a16:creationId xmlns:a16="http://schemas.microsoft.com/office/drawing/2014/main" id="{BFB94157-A2EA-EC04-AF1E-A6C13AAB5D61}"/>
              </a:ext>
            </a:extLst>
          </p:cNvPr>
          <p:cNvPicPr>
            <a:picLocks noChangeAspect="1"/>
          </p:cNvPicPr>
          <p:nvPr/>
        </p:nvPicPr>
        <p:blipFill>
          <a:blip r:embed="rId3"/>
          <a:srcRect t="21158" b="23094"/>
          <a:stretch>
            <a:fillRect/>
          </a:stretch>
        </p:blipFill>
        <p:spPr>
          <a:xfrm>
            <a:off x="367468" y="141514"/>
            <a:ext cx="1899786" cy="1058112"/>
          </a:xfrm>
          <a:prstGeom prst="rect">
            <a:avLst/>
          </a:prstGeom>
        </p:spPr>
      </p:pic>
      <p:sp>
        <p:nvSpPr>
          <p:cNvPr id="5" name="TextBox 4">
            <a:extLst>
              <a:ext uri="{FF2B5EF4-FFF2-40B4-BE49-F238E27FC236}">
                <a16:creationId xmlns:a16="http://schemas.microsoft.com/office/drawing/2014/main" id="{8B2C292F-CCC8-475B-24FC-862D37CC4486}"/>
              </a:ext>
            </a:extLst>
          </p:cNvPr>
          <p:cNvSpPr txBox="1"/>
          <p:nvPr/>
        </p:nvSpPr>
        <p:spPr>
          <a:xfrm>
            <a:off x="6096000" y="3013501"/>
            <a:ext cx="4375447" cy="830997"/>
          </a:xfrm>
          <a:prstGeom prst="rect">
            <a:avLst/>
          </a:prstGeom>
          <a:noFill/>
        </p:spPr>
        <p:txBody>
          <a:bodyPr wrap="square" rtlCol="0">
            <a:spAutoFit/>
          </a:bodyPr>
          <a:lstStyle/>
          <a:p>
            <a:pPr algn="ctr"/>
            <a:r>
              <a:rPr lang="en-US" sz="4800" b="1">
                <a:solidFill>
                  <a:srgbClr val="FFA44C"/>
                </a:solidFill>
                <a:latin typeface="Arial" panose="020B0604020202020204" pitchFamily="34" charset="0"/>
                <a:cs typeface="Arial" panose="020B0604020202020204" pitchFamily="34" charset="0"/>
              </a:rPr>
              <a:t>Thank you.</a:t>
            </a:r>
          </a:p>
        </p:txBody>
      </p:sp>
      <p:pic>
        <p:nvPicPr>
          <p:cNvPr id="6" name="Picture 5" descr="A black and white logo&#10;&#10;Description automatically generated">
            <a:extLst>
              <a:ext uri="{FF2B5EF4-FFF2-40B4-BE49-F238E27FC236}">
                <a16:creationId xmlns:a16="http://schemas.microsoft.com/office/drawing/2014/main" id="{315949E1-7092-5CED-1317-C52F7F69F84B}"/>
              </a:ext>
            </a:extLst>
          </p:cNvPr>
          <p:cNvPicPr>
            <a:picLocks noChangeAspect="1"/>
          </p:cNvPicPr>
          <p:nvPr/>
        </p:nvPicPr>
        <p:blipFill>
          <a:blip r:embed="rId4"/>
          <a:srcRect t="28796" b="31236"/>
          <a:stretch/>
        </p:blipFill>
        <p:spPr>
          <a:xfrm>
            <a:off x="9472538" y="141514"/>
            <a:ext cx="2351994" cy="940038"/>
          </a:xfrm>
          <a:prstGeom prst="rect">
            <a:avLst/>
          </a:prstGeom>
        </p:spPr>
      </p:pic>
    </p:spTree>
    <p:extLst>
      <p:ext uri="{BB962C8B-B14F-4D97-AF65-F5344CB8AC3E}">
        <p14:creationId xmlns:p14="http://schemas.microsoft.com/office/powerpoint/2010/main" val="879079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508E04967ED324A8C7BB76B6DC09532" ma:contentTypeVersion="12" ma:contentTypeDescription="Create a new document." ma:contentTypeScope="" ma:versionID="ce10b28a3ad193ef39d3dad6b458b21d">
  <xsd:schema xmlns:xsd="http://www.w3.org/2001/XMLSchema" xmlns:xs="http://www.w3.org/2001/XMLSchema" xmlns:p="http://schemas.microsoft.com/office/2006/metadata/properties" xmlns:ns2="6eb6cb97-b561-49c5-9ab3-6919c55410c7" xmlns:ns3="c1e686de-acb2-4103-9b12-cefb0221f819" targetNamespace="http://schemas.microsoft.com/office/2006/metadata/properties" ma:root="true" ma:fieldsID="cb243643a9339c6d40f6ab9ac86f5bc3" ns2:_="" ns3:_="">
    <xsd:import namespace="6eb6cb97-b561-49c5-9ab3-6919c55410c7"/>
    <xsd:import namespace="c1e686de-acb2-4103-9b12-cefb0221f81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eb6cb97-b561-49c5-9ab3-6919c55410c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c803f5c-c765-4313-b767-a5fe52d8aaa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1e686de-acb2-4103-9b12-cefb0221f81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01076ac-a8de-4729-9b6d-bd50a6d26c15}" ma:internalName="TaxCatchAll" ma:showField="CatchAllData" ma:web="c1e686de-acb2-4103-9b12-cefb0221f81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eb6cb97-b561-49c5-9ab3-6919c55410c7">
      <Terms xmlns="http://schemas.microsoft.com/office/infopath/2007/PartnerControls"/>
    </lcf76f155ced4ddcb4097134ff3c332f>
    <TaxCatchAll xmlns="c1e686de-acb2-4103-9b12-cefb0221f81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1E3B49F-D317-47BF-9E5B-D6AA7F858A83}">
  <ds:schemaRefs>
    <ds:schemaRef ds:uri="6eb6cb97-b561-49c5-9ab3-6919c55410c7"/>
    <ds:schemaRef ds:uri="c1e686de-acb2-4103-9b12-cefb0221f81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C183E9D-D268-4CC0-BE03-5DE8B13E05AB}">
  <ds:schemaRefs>
    <ds:schemaRef ds:uri="6eb6cb97-b561-49c5-9ab3-6919c55410c7"/>
    <ds:schemaRef ds:uri="c1e686de-acb2-4103-9b12-cefb0221f81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65E18439-350F-4279-805C-4A38A60DC73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11</Slides>
  <Notes>0</Notes>
  <HiddenSlides>0</HiddenSlide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ZULRADHI BIN MOHD ROSLAI</dc:creator>
  <cp:revision>20</cp:revision>
  <dcterms:created xsi:type="dcterms:W3CDTF">2025-05-19T04:21:10Z</dcterms:created>
  <dcterms:modified xsi:type="dcterms:W3CDTF">2026-09-09T07:47:58Z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0x0101007508E04967ED324A8C7BB76B6DC09532</vt:lpwstr>
  </property>
  <property fmtid="{D5CDD505-2E9C-101B-9397-08002B2CF9AE}" pid="3" name="MediaServiceImageTags">
    <vt:lpwstr/>
  </property>
</Properties>
</file>