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7" r:id="rId5"/>
    <p:sldId id="268" r:id="rId6"/>
    <p:sldId id="269" r:id="rId7"/>
    <p:sldId id="257" r:id="rId8"/>
    <p:sldId id="277" r:id="rId9"/>
    <p:sldId id="270" r:id="rId10"/>
    <p:sldId id="271" r:id="rId11"/>
    <p:sldId id="272" r:id="rId12"/>
    <p:sldId id="273" r:id="rId13"/>
    <p:sldId id="260"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2" dt="2026-09-09T07:46:23.331"/>
    <p1510:client id="{779EC09B-C6FA-228C-8089-D8563C90DF09}" v="20" dt="2026-09-09T02:32:40.995"/>
    <p1510:client id="{88E01873-AC5A-764C-CFB1-B400A2F484CE}" v="8" dt="2026-09-09T07:40:03.121"/>
    <p1510:client id="{F0BA9A9E-7B53-DFAB-CBA8-4837EE84698D}" v="33" dt="2026-09-09T02:37:33.3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SSHEN A/L MAHADEVAN" userId="309d50a3-e9c6-4d5b-bbbf-ab401fd73ca5" providerId="ADAL" clId="{EF8AC510-A388-4A77-9751-4D5814744DEC}"/>
    <pc:docChg chg="modSld">
      <pc:chgData name="KESSHEN A/L MAHADEVAN" userId="309d50a3-e9c6-4d5b-bbbf-ab401fd73ca5" providerId="ADAL" clId="{EF8AC510-A388-4A77-9751-4D5814744DEC}" dt="2026-09-02T17:04:35.852" v="38" actId="1076"/>
      <pc:docMkLst>
        <pc:docMk/>
      </pc:docMkLst>
      <pc:sldChg chg="modSp mod">
        <pc:chgData name="KESSHEN A/L MAHADEVAN" userId="309d50a3-e9c6-4d5b-bbbf-ab401fd73ca5" providerId="ADAL" clId="{EF8AC510-A388-4A77-9751-4D5814744DEC}" dt="2026-09-02T17:04:35.852" v="38" actId="1076"/>
        <pc:sldMkLst>
          <pc:docMk/>
          <pc:sldMk cId="533124018" sldId="257"/>
        </pc:sldMkLst>
        <pc:spChg chg="mod">
          <ac:chgData name="KESSHEN A/L MAHADEVAN" userId="309d50a3-e9c6-4d5b-bbbf-ab401fd73ca5" providerId="ADAL" clId="{EF8AC510-A388-4A77-9751-4D5814744DEC}" dt="2026-09-02T17:04:35.852" v="38" actId="1076"/>
          <ac:spMkLst>
            <pc:docMk/>
            <pc:sldMk cId="533124018" sldId="257"/>
            <ac:spMk id="13" creationId="{6E1790F3-167A-3A6E-196F-D8E545E013D6}"/>
          </ac:spMkLst>
        </pc:spChg>
        <pc:spChg chg="mod">
          <ac:chgData name="KESSHEN A/L MAHADEVAN" userId="309d50a3-e9c6-4d5b-bbbf-ab401fd73ca5" providerId="ADAL" clId="{EF8AC510-A388-4A77-9751-4D5814744DEC}" dt="2026-09-02T16:51:16.644" v="30" actId="14100"/>
          <ac:spMkLst>
            <pc:docMk/>
            <pc:sldMk cId="533124018" sldId="257"/>
            <ac:spMk id="15" creationId="{A310AC00-1D58-29F6-F1A3-A3095E459407}"/>
          </ac:spMkLst>
        </pc:spChg>
        <pc:spChg chg="mod">
          <ac:chgData name="KESSHEN A/L MAHADEVAN" userId="309d50a3-e9c6-4d5b-bbbf-ab401fd73ca5" providerId="ADAL" clId="{EF8AC510-A388-4A77-9751-4D5814744DEC}" dt="2026-09-02T16:51:22.649" v="32" actId="14100"/>
          <ac:spMkLst>
            <pc:docMk/>
            <pc:sldMk cId="533124018" sldId="257"/>
            <ac:spMk id="20" creationId="{2B2B4179-54EE-BC2E-F35E-B99535D6EAE7}"/>
          </ac:spMkLst>
        </pc:spChg>
      </pc:sldChg>
      <pc:sldChg chg="modSp mod">
        <pc:chgData name="KESSHEN A/L MAHADEVAN" userId="309d50a3-e9c6-4d5b-bbbf-ab401fd73ca5" providerId="ADAL" clId="{EF8AC510-A388-4A77-9751-4D5814744DEC}" dt="2026-09-02T16:49:31.800" v="10" actId="2711"/>
        <pc:sldMkLst>
          <pc:docMk/>
          <pc:sldMk cId="555860122" sldId="260"/>
        </pc:sldMkLst>
        <pc:spChg chg="mod">
          <ac:chgData name="KESSHEN A/L MAHADEVAN" userId="309d50a3-e9c6-4d5b-bbbf-ab401fd73ca5" providerId="ADAL" clId="{EF8AC510-A388-4A77-9751-4D5814744DEC}" dt="2026-09-02T16:49:31.800" v="10" actId="2711"/>
          <ac:spMkLst>
            <pc:docMk/>
            <pc:sldMk cId="555860122" sldId="260"/>
            <ac:spMk id="8" creationId="{30616BF7-DFC7-F55D-3956-5AEC612D9468}"/>
          </ac:spMkLst>
        </pc:spChg>
        <pc:spChg chg="mod">
          <ac:chgData name="KESSHEN A/L MAHADEVAN" userId="309d50a3-e9c6-4d5b-bbbf-ab401fd73ca5" providerId="ADAL" clId="{EF8AC510-A388-4A77-9751-4D5814744DEC}" dt="2026-09-02T16:49:31.800" v="10" actId="2711"/>
          <ac:spMkLst>
            <pc:docMk/>
            <pc:sldMk cId="555860122" sldId="260"/>
            <ac:spMk id="12" creationId="{6B2A9F0A-9EE6-7A33-29B0-C74D5B7E0BAA}"/>
          </ac:spMkLst>
        </pc:spChg>
      </pc:sldChg>
      <pc:sldChg chg="modSp mod">
        <pc:chgData name="KESSHEN A/L MAHADEVAN" userId="309d50a3-e9c6-4d5b-bbbf-ab401fd73ca5" providerId="ADAL" clId="{EF8AC510-A388-4A77-9751-4D5814744DEC}" dt="2026-09-02T16:48:30.094" v="0" actId="2711"/>
        <pc:sldMkLst>
          <pc:docMk/>
          <pc:sldMk cId="1089391673" sldId="267"/>
        </pc:sldMkLst>
        <pc:spChg chg="mod">
          <ac:chgData name="KESSHEN A/L MAHADEVAN" userId="309d50a3-e9c6-4d5b-bbbf-ab401fd73ca5" providerId="ADAL" clId="{EF8AC510-A388-4A77-9751-4D5814744DEC}" dt="2026-09-02T16:48:30.094" v="0" actId="2711"/>
          <ac:spMkLst>
            <pc:docMk/>
            <pc:sldMk cId="1089391673" sldId="267"/>
            <ac:spMk id="8" creationId="{FE9D77DB-912D-3FFA-5811-DB4ECF747610}"/>
          </ac:spMkLst>
        </pc:spChg>
      </pc:sldChg>
      <pc:sldChg chg="modSp mod">
        <pc:chgData name="KESSHEN A/L MAHADEVAN" userId="309d50a3-e9c6-4d5b-bbbf-ab401fd73ca5" providerId="ADAL" clId="{EF8AC510-A388-4A77-9751-4D5814744DEC}" dt="2026-09-02T16:48:45.207" v="2" actId="2711"/>
        <pc:sldMkLst>
          <pc:docMk/>
          <pc:sldMk cId="3912859122" sldId="268"/>
        </pc:sldMkLst>
        <pc:spChg chg="mod">
          <ac:chgData name="KESSHEN A/L MAHADEVAN" userId="309d50a3-e9c6-4d5b-bbbf-ab401fd73ca5" providerId="ADAL" clId="{EF8AC510-A388-4A77-9751-4D5814744DEC}" dt="2026-09-02T16:48:36.204" v="1" actId="2711"/>
          <ac:spMkLst>
            <pc:docMk/>
            <pc:sldMk cId="3912859122" sldId="268"/>
            <ac:spMk id="11" creationId="{93EF5DDF-A154-7B24-F862-F7F6C62E4AF0}"/>
          </ac:spMkLst>
        </pc:spChg>
        <pc:graphicFrameChg chg="modGraphic">
          <ac:chgData name="KESSHEN A/L MAHADEVAN" userId="309d50a3-e9c6-4d5b-bbbf-ab401fd73ca5" providerId="ADAL" clId="{EF8AC510-A388-4A77-9751-4D5814744DEC}" dt="2026-09-02T16:48:45.207" v="2" actId="2711"/>
          <ac:graphicFrameMkLst>
            <pc:docMk/>
            <pc:sldMk cId="3912859122" sldId="268"/>
            <ac:graphicFrameMk id="7" creationId="{9470C510-FCA1-56A9-C114-B158D3D4C39F}"/>
          </ac:graphicFrameMkLst>
        </pc:graphicFrameChg>
      </pc:sldChg>
      <pc:sldChg chg="modSp mod">
        <pc:chgData name="KESSHEN A/L MAHADEVAN" userId="309d50a3-e9c6-4d5b-bbbf-ab401fd73ca5" providerId="ADAL" clId="{EF8AC510-A388-4A77-9751-4D5814744DEC}" dt="2026-09-02T16:48:52.413" v="3" actId="2711"/>
        <pc:sldMkLst>
          <pc:docMk/>
          <pc:sldMk cId="3557488537" sldId="269"/>
        </pc:sldMkLst>
        <pc:spChg chg="mod">
          <ac:chgData name="KESSHEN A/L MAHADEVAN" userId="309d50a3-e9c6-4d5b-bbbf-ab401fd73ca5" providerId="ADAL" clId="{EF8AC510-A388-4A77-9751-4D5814744DEC}" dt="2026-09-02T16:48:52.413" v="3" actId="2711"/>
          <ac:spMkLst>
            <pc:docMk/>
            <pc:sldMk cId="3557488537" sldId="269"/>
            <ac:spMk id="8" creationId="{BAE880EC-60B2-1969-6224-20B641AC1C7D}"/>
          </ac:spMkLst>
        </pc:spChg>
      </pc:sldChg>
      <pc:sldChg chg="modSp mod">
        <pc:chgData name="KESSHEN A/L MAHADEVAN" userId="309d50a3-e9c6-4d5b-bbbf-ab401fd73ca5" providerId="ADAL" clId="{EF8AC510-A388-4A77-9751-4D5814744DEC}" dt="2026-09-02T16:50:59.539" v="27" actId="1076"/>
        <pc:sldMkLst>
          <pc:docMk/>
          <pc:sldMk cId="2010454110" sldId="270"/>
        </pc:sldMkLst>
        <pc:spChg chg="mod">
          <ac:chgData name="KESSHEN A/L MAHADEVAN" userId="309d50a3-e9c6-4d5b-bbbf-ab401fd73ca5" providerId="ADAL" clId="{EF8AC510-A388-4A77-9751-4D5814744DEC}" dt="2026-09-02T16:50:59.539" v="27" actId="1076"/>
          <ac:spMkLst>
            <pc:docMk/>
            <pc:sldMk cId="2010454110" sldId="270"/>
            <ac:spMk id="13" creationId="{F560A94A-F654-B660-1CD5-A4C06134F249}"/>
          </ac:spMkLst>
        </pc:spChg>
        <pc:spChg chg="mod">
          <ac:chgData name="KESSHEN A/L MAHADEVAN" userId="309d50a3-e9c6-4d5b-bbbf-ab401fd73ca5" providerId="ADAL" clId="{EF8AC510-A388-4A77-9751-4D5814744DEC}" dt="2026-09-02T16:49:03.961" v="5" actId="2711"/>
          <ac:spMkLst>
            <pc:docMk/>
            <pc:sldMk cId="2010454110" sldId="270"/>
            <ac:spMk id="15" creationId="{DE5A1F16-A9FD-3014-A69F-0763C09B086E}"/>
          </ac:spMkLst>
        </pc:spChg>
      </pc:sldChg>
      <pc:sldChg chg="modSp mod">
        <pc:chgData name="KESSHEN A/L MAHADEVAN" userId="309d50a3-e9c6-4d5b-bbbf-ab401fd73ca5" providerId="ADAL" clId="{EF8AC510-A388-4A77-9751-4D5814744DEC}" dt="2026-09-02T17:04:28.374" v="37" actId="1076"/>
        <pc:sldMkLst>
          <pc:docMk/>
          <pc:sldMk cId="18628841" sldId="271"/>
        </pc:sldMkLst>
        <pc:spChg chg="mod">
          <ac:chgData name="KESSHEN A/L MAHADEVAN" userId="309d50a3-e9c6-4d5b-bbbf-ab401fd73ca5" providerId="ADAL" clId="{EF8AC510-A388-4A77-9751-4D5814744DEC}" dt="2026-09-02T17:04:28.374" v="37" actId="1076"/>
          <ac:spMkLst>
            <pc:docMk/>
            <pc:sldMk cId="18628841" sldId="271"/>
            <ac:spMk id="13" creationId="{F78F5837-F39A-0A9B-AE28-25885F1A49D8}"/>
          </ac:spMkLst>
        </pc:spChg>
        <pc:spChg chg="mod">
          <ac:chgData name="KESSHEN A/L MAHADEVAN" userId="309d50a3-e9c6-4d5b-bbbf-ab401fd73ca5" providerId="ADAL" clId="{EF8AC510-A388-4A77-9751-4D5814744DEC}" dt="2026-09-02T16:50:52.972" v="26" actId="1076"/>
          <ac:spMkLst>
            <pc:docMk/>
            <pc:sldMk cId="18628841" sldId="271"/>
            <ac:spMk id="15" creationId="{FD5E34C9-BE41-1CB4-DDFA-4B12219697A3}"/>
          </ac:spMkLst>
        </pc:spChg>
        <pc:picChg chg="mod">
          <ac:chgData name="KESSHEN A/L MAHADEVAN" userId="309d50a3-e9c6-4d5b-bbbf-ab401fd73ca5" providerId="ADAL" clId="{EF8AC510-A388-4A77-9751-4D5814744DEC}" dt="2026-09-02T16:50:46.453" v="25" actId="1076"/>
          <ac:picMkLst>
            <pc:docMk/>
            <pc:sldMk cId="18628841" sldId="271"/>
            <ac:picMk id="2" creationId="{09385149-E97E-EA39-6D44-72F17FF6401F}"/>
          </ac:picMkLst>
        </pc:picChg>
      </pc:sldChg>
      <pc:sldChg chg="modSp mod">
        <pc:chgData name="KESSHEN A/L MAHADEVAN" userId="309d50a3-e9c6-4d5b-bbbf-ab401fd73ca5" providerId="ADAL" clId="{EF8AC510-A388-4A77-9751-4D5814744DEC}" dt="2026-09-02T16:50:38.562" v="23" actId="1076"/>
        <pc:sldMkLst>
          <pc:docMk/>
          <pc:sldMk cId="2992465423" sldId="272"/>
        </pc:sldMkLst>
        <pc:spChg chg="mod">
          <ac:chgData name="KESSHEN A/L MAHADEVAN" userId="309d50a3-e9c6-4d5b-bbbf-ab401fd73ca5" providerId="ADAL" clId="{EF8AC510-A388-4A77-9751-4D5814744DEC}" dt="2026-09-02T16:50:29.712" v="22" actId="1076"/>
          <ac:spMkLst>
            <pc:docMk/>
            <pc:sldMk cId="2992465423" sldId="272"/>
            <ac:spMk id="13" creationId="{F5DDE09F-729E-5894-E03F-1EBB5C3CAA5A}"/>
          </ac:spMkLst>
        </pc:spChg>
        <pc:spChg chg="mod">
          <ac:chgData name="KESSHEN A/L MAHADEVAN" userId="309d50a3-e9c6-4d5b-bbbf-ab401fd73ca5" providerId="ADAL" clId="{EF8AC510-A388-4A77-9751-4D5814744DEC}" dt="2026-09-02T16:50:38.562" v="23" actId="1076"/>
          <ac:spMkLst>
            <pc:docMk/>
            <pc:sldMk cId="2992465423" sldId="272"/>
            <ac:spMk id="15" creationId="{6998F348-BF9C-231D-A447-777B2A0ABFAA}"/>
          </ac:spMkLst>
        </pc:spChg>
      </pc:sldChg>
      <pc:sldChg chg="modSp mod">
        <pc:chgData name="KESSHEN A/L MAHADEVAN" userId="309d50a3-e9c6-4d5b-bbbf-ab401fd73ca5" providerId="ADAL" clId="{EF8AC510-A388-4A77-9751-4D5814744DEC}" dt="2026-09-02T16:50:25.807" v="21" actId="1076"/>
        <pc:sldMkLst>
          <pc:docMk/>
          <pc:sldMk cId="67891667" sldId="273"/>
        </pc:sldMkLst>
        <pc:spChg chg="mod">
          <ac:chgData name="KESSHEN A/L MAHADEVAN" userId="309d50a3-e9c6-4d5b-bbbf-ab401fd73ca5" providerId="ADAL" clId="{EF8AC510-A388-4A77-9751-4D5814744DEC}" dt="2026-09-02T16:50:22.739" v="20" actId="1076"/>
          <ac:spMkLst>
            <pc:docMk/>
            <pc:sldMk cId="67891667" sldId="273"/>
            <ac:spMk id="13" creationId="{7B7E80CE-4D4E-F10D-27C2-5818F990A171}"/>
          </ac:spMkLst>
        </pc:spChg>
        <pc:spChg chg="mod">
          <ac:chgData name="KESSHEN A/L MAHADEVAN" userId="309d50a3-e9c6-4d5b-bbbf-ab401fd73ca5" providerId="ADAL" clId="{EF8AC510-A388-4A77-9751-4D5814744DEC}" dt="2026-09-02T16:50:25.807" v="21" actId="1076"/>
          <ac:spMkLst>
            <pc:docMk/>
            <pc:sldMk cId="67891667" sldId="273"/>
            <ac:spMk id="15" creationId="{75F5704B-6296-EF0E-7F37-007044B99D2C}"/>
          </ac:spMkLst>
        </pc:spChg>
      </pc:sldChg>
    </pc:docChg>
  </pc:docChgLst>
  <pc:docChgLst>
    <pc:chgData name="FARAH NADIRA BINTI AHMAD JAIS" userId="58d07f3b-01a0-48d7-ad50-02c9fa74f354" providerId="ADAL" clId="{3E51FD97-729F-402F-A04D-80DC7B205920}"/>
    <pc:docChg chg="modSld">
      <pc:chgData name="FARAH NADIRA BINTI AHMAD JAIS" userId="58d07f3b-01a0-48d7-ad50-02c9fa74f354" providerId="ADAL" clId="{3E51FD97-729F-402F-A04D-80DC7B205920}" dt="2026-09-04T09:07:40.450" v="52" actId="20577"/>
      <pc:docMkLst>
        <pc:docMk/>
      </pc:docMkLst>
      <pc:sldChg chg="modSp mod">
        <pc:chgData name="FARAH NADIRA BINTI AHMAD JAIS" userId="58d07f3b-01a0-48d7-ad50-02c9fa74f354" providerId="ADAL" clId="{3E51FD97-729F-402F-A04D-80DC7B205920}" dt="2026-09-04T09:07:40.450" v="52" actId="20577"/>
        <pc:sldMkLst>
          <pc:docMk/>
          <pc:sldMk cId="555860122" sldId="260"/>
        </pc:sldMkLst>
        <pc:spChg chg="mod">
          <ac:chgData name="FARAH NADIRA BINTI AHMAD JAIS" userId="58d07f3b-01a0-48d7-ad50-02c9fa74f354" providerId="ADAL" clId="{3E51FD97-729F-402F-A04D-80DC7B205920}" dt="2026-09-04T09:07:33.783" v="50" actId="14100"/>
          <ac:spMkLst>
            <pc:docMk/>
            <pc:sldMk cId="555860122" sldId="260"/>
            <ac:spMk id="10" creationId="{45D7DC0A-2CF8-5AB2-252D-FD6FFC98D152}"/>
          </ac:spMkLst>
        </pc:spChg>
        <pc:spChg chg="mod">
          <ac:chgData name="FARAH NADIRA BINTI AHMAD JAIS" userId="58d07f3b-01a0-48d7-ad50-02c9fa74f354" providerId="ADAL" clId="{3E51FD97-729F-402F-A04D-80DC7B205920}" dt="2026-09-04T09:07:40.450" v="52" actId="20577"/>
          <ac:spMkLst>
            <pc:docMk/>
            <pc:sldMk cId="555860122" sldId="260"/>
            <ac:spMk id="12" creationId="{6B2A9F0A-9EE6-7A33-29B0-C74D5B7E0BAA}"/>
          </ac:spMkLst>
        </pc:spChg>
      </pc:sldChg>
      <pc:sldChg chg="addSp modSp mod">
        <pc:chgData name="FARAH NADIRA BINTI AHMAD JAIS" userId="58d07f3b-01a0-48d7-ad50-02c9fa74f354" providerId="ADAL" clId="{3E51FD97-729F-402F-A04D-80DC7B205920}" dt="2026-09-04T09:07:16.434" v="46" actId="22"/>
        <pc:sldMkLst>
          <pc:docMk/>
          <pc:sldMk cId="2010454110" sldId="270"/>
        </pc:sldMkLst>
        <pc:spChg chg="add">
          <ac:chgData name="FARAH NADIRA BINTI AHMAD JAIS" userId="58d07f3b-01a0-48d7-ad50-02c9fa74f354" providerId="ADAL" clId="{3E51FD97-729F-402F-A04D-80DC7B205920}" dt="2026-09-04T09:07:16.434" v="46" actId="22"/>
          <ac:spMkLst>
            <pc:docMk/>
            <pc:sldMk cId="2010454110" sldId="270"/>
            <ac:spMk id="5" creationId="{5E5ED143-F520-FFF6-C15F-C79D96F1D2EA}"/>
          </ac:spMkLst>
        </pc:spChg>
        <pc:spChg chg="mod">
          <ac:chgData name="FARAH NADIRA BINTI AHMAD JAIS" userId="58d07f3b-01a0-48d7-ad50-02c9fa74f354" providerId="ADAL" clId="{3E51FD97-729F-402F-A04D-80DC7B205920}" dt="2026-09-04T09:05:15.767" v="3" actId="1076"/>
          <ac:spMkLst>
            <pc:docMk/>
            <pc:sldMk cId="2010454110" sldId="270"/>
            <ac:spMk id="13" creationId="{F560A94A-F654-B660-1CD5-A4C06134F249}"/>
          </ac:spMkLst>
        </pc:spChg>
        <pc:spChg chg="mod">
          <ac:chgData name="FARAH NADIRA BINTI AHMAD JAIS" userId="58d07f3b-01a0-48d7-ad50-02c9fa74f354" providerId="ADAL" clId="{3E51FD97-729F-402F-A04D-80DC7B205920}" dt="2026-09-04T09:05:38.633" v="11" actId="20577"/>
          <ac:spMkLst>
            <pc:docMk/>
            <pc:sldMk cId="2010454110" sldId="270"/>
            <ac:spMk id="15" creationId="{DE5A1F16-A9FD-3014-A69F-0763C09B086E}"/>
          </ac:spMkLst>
        </pc:spChg>
      </pc:sldChg>
      <pc:sldChg chg="addSp modSp mod">
        <pc:chgData name="FARAH NADIRA BINTI AHMAD JAIS" userId="58d07f3b-01a0-48d7-ad50-02c9fa74f354" providerId="ADAL" clId="{3E51FD97-729F-402F-A04D-80DC7B205920}" dt="2026-09-04T09:07:18.386" v="47" actId="22"/>
        <pc:sldMkLst>
          <pc:docMk/>
          <pc:sldMk cId="18628841" sldId="271"/>
        </pc:sldMkLst>
        <pc:spChg chg="add">
          <ac:chgData name="FARAH NADIRA BINTI AHMAD JAIS" userId="58d07f3b-01a0-48d7-ad50-02c9fa74f354" providerId="ADAL" clId="{3E51FD97-729F-402F-A04D-80DC7B205920}" dt="2026-09-04T09:07:18.386" v="47" actId="22"/>
          <ac:spMkLst>
            <pc:docMk/>
            <pc:sldMk cId="18628841" sldId="271"/>
            <ac:spMk id="5" creationId="{33C3FFF7-8753-DEC1-CE4F-639AF3361838}"/>
          </ac:spMkLst>
        </pc:spChg>
        <pc:spChg chg="mod">
          <ac:chgData name="FARAH NADIRA BINTI AHMAD JAIS" userId="58d07f3b-01a0-48d7-ad50-02c9fa74f354" providerId="ADAL" clId="{3E51FD97-729F-402F-A04D-80DC7B205920}" dt="2026-09-04T09:06:08.454" v="25" actId="20577"/>
          <ac:spMkLst>
            <pc:docMk/>
            <pc:sldMk cId="18628841" sldId="271"/>
            <ac:spMk id="15" creationId="{FD5E34C9-BE41-1CB4-DDFA-4B12219697A3}"/>
          </ac:spMkLst>
        </pc:spChg>
      </pc:sldChg>
      <pc:sldChg chg="addSp modSp mod">
        <pc:chgData name="FARAH NADIRA BINTI AHMAD JAIS" userId="58d07f3b-01a0-48d7-ad50-02c9fa74f354" providerId="ADAL" clId="{3E51FD97-729F-402F-A04D-80DC7B205920}" dt="2026-09-04T09:07:20.396" v="48" actId="22"/>
        <pc:sldMkLst>
          <pc:docMk/>
          <pc:sldMk cId="2992465423" sldId="272"/>
        </pc:sldMkLst>
        <pc:spChg chg="add">
          <ac:chgData name="FARAH NADIRA BINTI AHMAD JAIS" userId="58d07f3b-01a0-48d7-ad50-02c9fa74f354" providerId="ADAL" clId="{3E51FD97-729F-402F-A04D-80DC7B205920}" dt="2026-09-04T09:07:20.396" v="48" actId="22"/>
          <ac:spMkLst>
            <pc:docMk/>
            <pc:sldMk cId="2992465423" sldId="272"/>
            <ac:spMk id="5" creationId="{683EFA3D-9D72-C0D9-DD50-11C93141BAAC}"/>
          </ac:spMkLst>
        </pc:spChg>
        <pc:spChg chg="mod">
          <ac:chgData name="FARAH NADIRA BINTI AHMAD JAIS" userId="58d07f3b-01a0-48d7-ad50-02c9fa74f354" providerId="ADAL" clId="{3E51FD97-729F-402F-A04D-80DC7B205920}" dt="2026-09-04T09:06:34.122" v="36" actId="20577"/>
          <ac:spMkLst>
            <pc:docMk/>
            <pc:sldMk cId="2992465423" sldId="272"/>
            <ac:spMk id="15" creationId="{6998F348-BF9C-231D-A447-777B2A0ABFAA}"/>
          </ac:spMkLst>
        </pc:spChg>
      </pc:sldChg>
      <pc:sldChg chg="addSp modSp mod">
        <pc:chgData name="FARAH NADIRA BINTI AHMAD JAIS" userId="58d07f3b-01a0-48d7-ad50-02c9fa74f354" providerId="ADAL" clId="{3E51FD97-729F-402F-A04D-80DC7B205920}" dt="2026-09-04T09:07:22.331" v="49" actId="22"/>
        <pc:sldMkLst>
          <pc:docMk/>
          <pc:sldMk cId="67891667" sldId="273"/>
        </pc:sldMkLst>
        <pc:spChg chg="add">
          <ac:chgData name="FARAH NADIRA BINTI AHMAD JAIS" userId="58d07f3b-01a0-48d7-ad50-02c9fa74f354" providerId="ADAL" clId="{3E51FD97-729F-402F-A04D-80DC7B205920}" dt="2026-09-04T09:07:22.331" v="49" actId="22"/>
          <ac:spMkLst>
            <pc:docMk/>
            <pc:sldMk cId="67891667" sldId="273"/>
            <ac:spMk id="5" creationId="{E4FD0930-E25A-F853-BB60-1EA518DDFACE}"/>
          </ac:spMkLst>
        </pc:spChg>
        <pc:spChg chg="mod">
          <ac:chgData name="FARAH NADIRA BINTI AHMAD JAIS" userId="58d07f3b-01a0-48d7-ad50-02c9fa74f354" providerId="ADAL" clId="{3E51FD97-729F-402F-A04D-80DC7B205920}" dt="2026-09-04T09:07:04.382" v="45" actId="20577"/>
          <ac:spMkLst>
            <pc:docMk/>
            <pc:sldMk cId="67891667" sldId="273"/>
            <ac:spMk id="15" creationId="{75F5704B-6296-EF0E-7F37-007044B99D2C}"/>
          </ac:spMkLst>
        </pc:spChg>
      </pc:sldChg>
      <pc:sldChg chg="modSp mod">
        <pc:chgData name="FARAH NADIRA BINTI AHMAD JAIS" userId="58d07f3b-01a0-48d7-ad50-02c9fa74f354" providerId="ADAL" clId="{3E51FD97-729F-402F-A04D-80DC7B205920}" dt="2026-09-04T09:05:08.924" v="2" actId="1076"/>
        <pc:sldMkLst>
          <pc:docMk/>
          <pc:sldMk cId="3008477851" sldId="277"/>
        </pc:sldMkLst>
        <pc:spChg chg="mod">
          <ac:chgData name="FARAH NADIRA BINTI AHMAD JAIS" userId="58d07f3b-01a0-48d7-ad50-02c9fa74f354" providerId="ADAL" clId="{3E51FD97-729F-402F-A04D-80DC7B205920}" dt="2026-09-04T09:05:08.924" v="2" actId="1076"/>
          <ac:spMkLst>
            <pc:docMk/>
            <pc:sldMk cId="3008477851" sldId="277"/>
            <ac:spMk id="6" creationId="{D36080C9-ED6A-D097-6E70-FDFE7FF664BD}"/>
          </ac:spMkLst>
        </pc:spChg>
        <pc:spChg chg="mod">
          <ac:chgData name="FARAH NADIRA BINTI AHMAD JAIS" userId="58d07f3b-01a0-48d7-ad50-02c9fa74f354" providerId="ADAL" clId="{3E51FD97-729F-402F-A04D-80DC7B205920}" dt="2026-09-04T09:04:58.258" v="0" actId="255"/>
          <ac:spMkLst>
            <pc:docMk/>
            <pc:sldMk cId="3008477851" sldId="277"/>
            <ac:spMk id="15" creationId="{8C4FB60B-9752-FC01-F124-2D526F1F32DA}"/>
          </ac:spMkLst>
        </pc:spChg>
      </pc:sldChg>
    </pc:docChg>
  </pc:docChgLst>
  <pc:docChgLst>
    <pc:chgData name="NURUL NADHIRAH BINTI ANUAR" userId="S::nurulnadhirah@hrdcorp.gov.my::584d0f93-a227-415a-a273-f55545d41e8b" providerId="AD" clId="Web-{B5A81F6A-5F1E-2075-3E61-67E9152FB062}"/>
    <pc:docChg chg="modSld">
      <pc:chgData name="NURUL NADHIRAH BINTI ANUAR" userId="S::nurulnadhirah@hrdcorp.gov.my::584d0f93-a227-415a-a273-f55545d41e8b" providerId="AD" clId="Web-{B5A81F6A-5F1E-2075-3E61-67E9152FB062}" dt="2026-09-05T09:06:16.526" v="1" actId="14100"/>
      <pc:docMkLst>
        <pc:docMk/>
      </pc:docMkLst>
      <pc:sldChg chg="modSp">
        <pc:chgData name="NURUL NADHIRAH BINTI ANUAR" userId="S::nurulnadhirah@hrdcorp.gov.my::584d0f93-a227-415a-a273-f55545d41e8b" providerId="AD" clId="Web-{B5A81F6A-5F1E-2075-3E61-67E9152FB062}" dt="2026-09-05T09:06:16.526" v="1" actId="14100"/>
        <pc:sldMkLst>
          <pc:docMk/>
          <pc:sldMk cId="2992465423" sldId="272"/>
        </pc:sldMkLst>
        <pc:spChg chg="mod">
          <ac:chgData name="NURUL NADHIRAH BINTI ANUAR" userId="S::nurulnadhirah@hrdcorp.gov.my::584d0f93-a227-415a-a273-f55545d41e8b" providerId="AD" clId="Web-{B5A81F6A-5F1E-2075-3E61-67E9152FB062}" dt="2026-09-05T09:06:16.526" v="1" actId="14100"/>
          <ac:spMkLst>
            <pc:docMk/>
            <pc:sldMk cId="2992465423" sldId="272"/>
            <ac:spMk id="13" creationId="{F5DDE09F-729E-5894-E03F-1EBB5C3CAA5A}"/>
          </ac:spMkLst>
        </pc:spChg>
      </pc:sldChg>
    </pc:docChg>
  </pc:docChgLst>
  <pc:docChgLst>
    <pc:chgData name="MUHAMMAD AMSYAR AFIQ BIN AHMAD AZHA" userId="S::amsyar@hrdcorp.gov.my::5cfef846-b19e-41be-b58b-3c6870a3c5ec" providerId="AD" clId="Web-{00000000-0000-0000-0000-000000000000}"/>
    <pc:docChg chg="modSld">
      <pc:chgData name="MUHAMMAD AMSYAR AFIQ BIN AHMAD AZHA" userId="S::amsyar@hrdcorp.gov.my::5cfef846-b19e-41be-b58b-3c6870a3c5ec" providerId="AD" clId="Web-{00000000-0000-0000-0000-000000000000}" dt="2026-09-09T07:46:21.081" v="38" actId="20577"/>
      <pc:docMkLst>
        <pc:docMk/>
      </pc:docMkLst>
      <pc:sldChg chg="modSp">
        <pc:chgData name="MUHAMMAD AMSYAR AFIQ BIN AHMAD AZHA" userId="S::amsyar@hrdcorp.gov.my::5cfef846-b19e-41be-b58b-3c6870a3c5ec" providerId="AD" clId="Web-{00000000-0000-0000-0000-000000000000}" dt="2026-09-09T07:45:32.876" v="31" actId="14100"/>
        <pc:sldMkLst>
          <pc:docMk/>
          <pc:sldMk cId="1089391673" sldId="267"/>
        </pc:sldMkLst>
        <pc:spChg chg="mod">
          <ac:chgData name="MUHAMMAD AMSYAR AFIQ BIN AHMAD AZHA" userId="S::amsyar@hrdcorp.gov.my::5cfef846-b19e-41be-b58b-3c6870a3c5ec" providerId="AD" clId="Web-{00000000-0000-0000-0000-000000000000}" dt="2026-09-09T07:45:32.876" v="31" actId="14100"/>
          <ac:spMkLst>
            <pc:docMk/>
            <pc:sldMk cId="1089391673" sldId="267"/>
            <ac:spMk id="6" creationId="{7D450222-D107-FE25-AFB1-3E6BBA43950A}"/>
          </ac:spMkLst>
        </pc:spChg>
        <pc:grpChg chg="mod">
          <ac:chgData name="MUHAMMAD AMSYAR AFIQ BIN AHMAD AZHA" userId="S::amsyar@hrdcorp.gov.my::5cfef846-b19e-41be-b58b-3c6870a3c5ec" providerId="AD" clId="Web-{00000000-0000-0000-0000-000000000000}" dt="2026-09-09T07:45:07.218" v="11" actId="14100"/>
          <ac:grpSpMkLst>
            <pc:docMk/>
            <pc:sldMk cId="1089391673" sldId="267"/>
            <ac:grpSpMk id="5" creationId="{34A85264-990E-1525-94E6-606D5BF54BBB}"/>
          </ac:grpSpMkLst>
        </pc:grpChg>
      </pc:sldChg>
      <pc:sldChg chg="modSp">
        <pc:chgData name="MUHAMMAD AMSYAR AFIQ BIN AHMAD AZHA" userId="S::amsyar@hrdcorp.gov.my::5cfef846-b19e-41be-b58b-3c6870a3c5ec" providerId="AD" clId="Web-{00000000-0000-0000-0000-000000000000}" dt="2026-09-09T07:45:58.080" v="35" actId="20577"/>
        <pc:sldMkLst>
          <pc:docMk/>
          <pc:sldMk cId="2010454110" sldId="270"/>
        </pc:sldMkLst>
        <pc:spChg chg="mod">
          <ac:chgData name="MUHAMMAD AMSYAR AFIQ BIN AHMAD AZHA" userId="S::amsyar@hrdcorp.gov.my::5cfef846-b19e-41be-b58b-3c6870a3c5ec" providerId="AD" clId="Web-{00000000-0000-0000-0000-000000000000}" dt="2026-09-09T07:45:58.080" v="35" actId="20577"/>
          <ac:spMkLst>
            <pc:docMk/>
            <pc:sldMk cId="2010454110" sldId="270"/>
            <ac:spMk id="5" creationId="{5E5ED143-F520-FFF6-C15F-C79D96F1D2EA}"/>
          </ac:spMkLst>
        </pc:spChg>
      </pc:sldChg>
      <pc:sldChg chg="modSp">
        <pc:chgData name="MUHAMMAD AMSYAR AFIQ BIN AHMAD AZHA" userId="S::amsyar@hrdcorp.gov.my::5cfef846-b19e-41be-b58b-3c6870a3c5ec" providerId="AD" clId="Web-{00000000-0000-0000-0000-000000000000}" dt="2026-09-09T07:46:07.064" v="36" actId="20577"/>
        <pc:sldMkLst>
          <pc:docMk/>
          <pc:sldMk cId="18628841" sldId="271"/>
        </pc:sldMkLst>
        <pc:spChg chg="mod">
          <ac:chgData name="MUHAMMAD AMSYAR AFIQ BIN AHMAD AZHA" userId="S::amsyar@hrdcorp.gov.my::5cfef846-b19e-41be-b58b-3c6870a3c5ec" providerId="AD" clId="Web-{00000000-0000-0000-0000-000000000000}" dt="2026-09-09T07:46:07.064" v="36" actId="20577"/>
          <ac:spMkLst>
            <pc:docMk/>
            <pc:sldMk cId="18628841" sldId="271"/>
            <ac:spMk id="5" creationId="{33C3FFF7-8753-DEC1-CE4F-639AF3361838}"/>
          </ac:spMkLst>
        </pc:spChg>
      </pc:sldChg>
      <pc:sldChg chg="modSp">
        <pc:chgData name="MUHAMMAD AMSYAR AFIQ BIN AHMAD AZHA" userId="S::amsyar@hrdcorp.gov.my::5cfef846-b19e-41be-b58b-3c6870a3c5ec" providerId="AD" clId="Web-{00000000-0000-0000-0000-000000000000}" dt="2026-09-09T07:46:12.596" v="37" actId="20577"/>
        <pc:sldMkLst>
          <pc:docMk/>
          <pc:sldMk cId="2992465423" sldId="272"/>
        </pc:sldMkLst>
        <pc:spChg chg="mod">
          <ac:chgData name="MUHAMMAD AMSYAR AFIQ BIN AHMAD AZHA" userId="S::amsyar@hrdcorp.gov.my::5cfef846-b19e-41be-b58b-3c6870a3c5ec" providerId="AD" clId="Web-{00000000-0000-0000-0000-000000000000}" dt="2026-09-09T07:46:12.596" v="37" actId="20577"/>
          <ac:spMkLst>
            <pc:docMk/>
            <pc:sldMk cId="2992465423" sldId="272"/>
            <ac:spMk id="5" creationId="{683EFA3D-9D72-C0D9-DD50-11C93141BAAC}"/>
          </ac:spMkLst>
        </pc:spChg>
      </pc:sldChg>
      <pc:sldChg chg="modSp">
        <pc:chgData name="MUHAMMAD AMSYAR AFIQ BIN AHMAD AZHA" userId="S::amsyar@hrdcorp.gov.my::5cfef846-b19e-41be-b58b-3c6870a3c5ec" providerId="AD" clId="Web-{00000000-0000-0000-0000-000000000000}" dt="2026-09-09T07:46:21.081" v="38" actId="20577"/>
        <pc:sldMkLst>
          <pc:docMk/>
          <pc:sldMk cId="67891667" sldId="273"/>
        </pc:sldMkLst>
        <pc:spChg chg="mod">
          <ac:chgData name="MUHAMMAD AMSYAR AFIQ BIN AHMAD AZHA" userId="S::amsyar@hrdcorp.gov.my::5cfef846-b19e-41be-b58b-3c6870a3c5ec" providerId="AD" clId="Web-{00000000-0000-0000-0000-000000000000}" dt="2026-09-09T07:46:21.081" v="38" actId="20577"/>
          <ac:spMkLst>
            <pc:docMk/>
            <pc:sldMk cId="67891667" sldId="273"/>
            <ac:spMk id="5" creationId="{E4FD0930-E25A-F853-BB60-1EA518DDFACE}"/>
          </ac:spMkLst>
        </pc:spChg>
      </pc:sldChg>
      <pc:sldChg chg="modSp">
        <pc:chgData name="MUHAMMAD AMSYAR AFIQ BIN AHMAD AZHA" userId="S::amsyar@hrdcorp.gov.my::5cfef846-b19e-41be-b58b-3c6870a3c5ec" providerId="AD" clId="Web-{00000000-0000-0000-0000-000000000000}" dt="2026-09-09T07:45:49.814" v="33" actId="20577"/>
        <pc:sldMkLst>
          <pc:docMk/>
          <pc:sldMk cId="3008477851" sldId="277"/>
        </pc:sldMkLst>
        <pc:spChg chg="mod">
          <ac:chgData name="MUHAMMAD AMSYAR AFIQ BIN AHMAD AZHA" userId="S::amsyar@hrdcorp.gov.my::5cfef846-b19e-41be-b58b-3c6870a3c5ec" providerId="AD" clId="Web-{00000000-0000-0000-0000-000000000000}" dt="2026-09-09T07:45:49.814" v="33" actId="20577"/>
          <ac:spMkLst>
            <pc:docMk/>
            <pc:sldMk cId="3008477851" sldId="277"/>
            <ac:spMk id="6" creationId="{D36080C9-ED6A-D097-6E70-FDFE7FF664BD}"/>
          </ac:spMkLst>
        </pc:spChg>
      </pc:sldChg>
    </pc:docChg>
  </pc:docChgLst>
  <pc:docChgLst>
    <pc:chgData name="NOR HAZIRAH BINTI MOHD AKHIRUDIN" userId="S::norhazirah@hrdcorp.gov.my::d3b03317-c687-4813-bd23-62a4a48803bd" providerId="AD" clId="Web-{DA487F84-0832-9EE8-9769-11AF4A9C3ECA}"/>
    <pc:docChg chg="addSld delSld modSld">
      <pc:chgData name="NOR HAZIRAH BINTI MOHD AKHIRUDIN" userId="S::norhazirah@hrdcorp.gov.my::d3b03317-c687-4813-bd23-62a4a48803bd" providerId="AD" clId="Web-{DA487F84-0832-9EE8-9769-11AF4A9C3ECA}" dt="2026-09-04T07:43:38.181" v="83"/>
      <pc:docMkLst>
        <pc:docMk/>
      </pc:docMkLst>
      <pc:sldChg chg="modSp">
        <pc:chgData name="NOR HAZIRAH BINTI MOHD AKHIRUDIN" userId="S::norhazirah@hrdcorp.gov.my::d3b03317-c687-4813-bd23-62a4a48803bd" providerId="AD" clId="Web-{DA487F84-0832-9EE8-9769-11AF4A9C3ECA}" dt="2026-09-04T07:31:47.953" v="62" actId="1076"/>
        <pc:sldMkLst>
          <pc:docMk/>
          <pc:sldMk cId="533124018" sldId="257"/>
        </pc:sldMkLst>
        <pc:spChg chg="mod">
          <ac:chgData name="NOR HAZIRAH BINTI MOHD AKHIRUDIN" userId="S::norhazirah@hrdcorp.gov.my::d3b03317-c687-4813-bd23-62a4a48803bd" providerId="AD" clId="Web-{DA487F84-0832-9EE8-9769-11AF4A9C3ECA}" dt="2026-09-04T07:31:47.953" v="62" actId="1076"/>
          <ac:spMkLst>
            <pc:docMk/>
            <pc:sldMk cId="533124018" sldId="257"/>
            <ac:spMk id="13" creationId="{6E1790F3-167A-3A6E-196F-D8E545E013D6}"/>
          </ac:spMkLst>
        </pc:spChg>
        <pc:spChg chg="mod">
          <ac:chgData name="NOR HAZIRAH BINTI MOHD AKHIRUDIN" userId="S::norhazirah@hrdcorp.gov.my::d3b03317-c687-4813-bd23-62a4a48803bd" providerId="AD" clId="Web-{DA487F84-0832-9EE8-9769-11AF4A9C3ECA}" dt="2026-09-04T07:28:09.055" v="3" actId="20577"/>
          <ac:spMkLst>
            <pc:docMk/>
            <pc:sldMk cId="533124018" sldId="257"/>
            <ac:spMk id="15" creationId="{A310AC00-1D58-29F6-F1A3-A3095E459407}"/>
          </ac:spMkLst>
        </pc:spChg>
      </pc:sldChg>
      <pc:sldChg chg="modSp">
        <pc:chgData name="NOR HAZIRAH BINTI MOHD AKHIRUDIN" userId="S::norhazirah@hrdcorp.gov.my::d3b03317-c687-4813-bd23-62a4a48803bd" providerId="AD" clId="Web-{DA487F84-0832-9EE8-9769-11AF4A9C3ECA}" dt="2026-09-04T07:43:38.181" v="83"/>
        <pc:sldMkLst>
          <pc:docMk/>
          <pc:sldMk cId="3912859122" sldId="268"/>
        </pc:sldMkLst>
        <pc:graphicFrameChg chg="mod modGraphic">
          <ac:chgData name="NOR HAZIRAH BINTI MOHD AKHIRUDIN" userId="S::norhazirah@hrdcorp.gov.my::d3b03317-c687-4813-bd23-62a4a48803bd" providerId="AD" clId="Web-{DA487F84-0832-9EE8-9769-11AF4A9C3ECA}" dt="2026-09-04T07:43:38.181" v="83"/>
          <ac:graphicFrameMkLst>
            <pc:docMk/>
            <pc:sldMk cId="3912859122" sldId="268"/>
            <ac:graphicFrameMk id="7" creationId="{9470C510-FCA1-56A9-C114-B158D3D4C39F}"/>
          </ac:graphicFrameMkLst>
        </pc:graphicFrameChg>
      </pc:sldChg>
      <pc:sldChg chg="modSp">
        <pc:chgData name="NOR HAZIRAH BINTI MOHD AKHIRUDIN" userId="S::norhazirah@hrdcorp.gov.my::d3b03317-c687-4813-bd23-62a4a48803bd" providerId="AD" clId="Web-{DA487F84-0832-9EE8-9769-11AF4A9C3ECA}" dt="2026-09-04T07:39:39.095" v="65" actId="20577"/>
        <pc:sldMkLst>
          <pc:docMk/>
          <pc:sldMk cId="3557488537" sldId="269"/>
        </pc:sldMkLst>
        <pc:spChg chg="mod">
          <ac:chgData name="NOR HAZIRAH BINTI MOHD AKHIRUDIN" userId="S::norhazirah@hrdcorp.gov.my::d3b03317-c687-4813-bd23-62a4a48803bd" providerId="AD" clId="Web-{DA487F84-0832-9EE8-9769-11AF4A9C3ECA}" dt="2026-09-04T07:39:39.095" v="65" actId="20577"/>
          <ac:spMkLst>
            <pc:docMk/>
            <pc:sldMk cId="3557488537" sldId="269"/>
            <ac:spMk id="8" creationId="{BAE880EC-60B2-1969-6224-20B641AC1C7D}"/>
          </ac:spMkLst>
        </pc:spChg>
      </pc:sldChg>
      <pc:sldChg chg="addSp delSp modSp">
        <pc:chgData name="NOR HAZIRAH BINTI MOHD AKHIRUDIN" userId="S::norhazirah@hrdcorp.gov.my::d3b03317-c687-4813-bd23-62a4a48803bd" providerId="AD" clId="Web-{DA487F84-0832-9EE8-9769-11AF4A9C3ECA}" dt="2026-09-04T07:31:40.547" v="61" actId="20577"/>
        <pc:sldMkLst>
          <pc:docMk/>
          <pc:sldMk cId="2010454110" sldId="270"/>
        </pc:sldMkLst>
        <pc:spChg chg="add del mod">
          <ac:chgData name="NOR HAZIRAH BINTI MOHD AKHIRUDIN" userId="S::norhazirah@hrdcorp.gov.my::d3b03317-c687-4813-bd23-62a4a48803bd" providerId="AD" clId="Web-{DA487F84-0832-9EE8-9769-11AF4A9C3ECA}" dt="2026-09-04T07:31:40.547" v="61" actId="20577"/>
          <ac:spMkLst>
            <pc:docMk/>
            <pc:sldMk cId="2010454110" sldId="270"/>
            <ac:spMk id="13" creationId="{F560A94A-F654-B660-1CD5-A4C06134F249}"/>
          </ac:spMkLst>
        </pc:spChg>
      </pc:sldChg>
      <pc:sldChg chg="modSp">
        <pc:chgData name="NOR HAZIRAH BINTI MOHD AKHIRUDIN" userId="S::norhazirah@hrdcorp.gov.my::d3b03317-c687-4813-bd23-62a4a48803bd" providerId="AD" clId="Web-{DA487F84-0832-9EE8-9769-11AF4A9C3ECA}" dt="2026-09-04T07:31:26.249" v="58" actId="1076"/>
        <pc:sldMkLst>
          <pc:docMk/>
          <pc:sldMk cId="18628841" sldId="271"/>
        </pc:sldMkLst>
        <pc:spChg chg="mod">
          <ac:chgData name="NOR HAZIRAH BINTI MOHD AKHIRUDIN" userId="S::norhazirah@hrdcorp.gov.my::d3b03317-c687-4813-bd23-62a4a48803bd" providerId="AD" clId="Web-{DA487F84-0832-9EE8-9769-11AF4A9C3ECA}" dt="2026-09-04T07:31:26.249" v="58" actId="1076"/>
          <ac:spMkLst>
            <pc:docMk/>
            <pc:sldMk cId="18628841" sldId="271"/>
            <ac:spMk id="13" creationId="{F78F5837-F39A-0A9B-AE28-25885F1A49D8}"/>
          </ac:spMkLst>
        </pc:spChg>
      </pc:sldChg>
      <pc:sldChg chg="modSp">
        <pc:chgData name="NOR HAZIRAH BINTI MOHD AKHIRUDIN" userId="S::norhazirah@hrdcorp.gov.my::d3b03317-c687-4813-bd23-62a4a48803bd" providerId="AD" clId="Web-{DA487F84-0832-9EE8-9769-11AF4A9C3ECA}" dt="2026-09-04T07:31:07.936" v="56" actId="20577"/>
        <pc:sldMkLst>
          <pc:docMk/>
          <pc:sldMk cId="2992465423" sldId="272"/>
        </pc:sldMkLst>
        <pc:spChg chg="mod">
          <ac:chgData name="NOR HAZIRAH BINTI MOHD AKHIRUDIN" userId="S::norhazirah@hrdcorp.gov.my::d3b03317-c687-4813-bd23-62a4a48803bd" providerId="AD" clId="Web-{DA487F84-0832-9EE8-9769-11AF4A9C3ECA}" dt="2026-09-04T07:31:07.936" v="56" actId="20577"/>
          <ac:spMkLst>
            <pc:docMk/>
            <pc:sldMk cId="2992465423" sldId="272"/>
            <ac:spMk id="13" creationId="{F5DDE09F-729E-5894-E03F-1EBB5C3CAA5A}"/>
          </ac:spMkLst>
        </pc:spChg>
      </pc:sldChg>
      <pc:sldChg chg="modSp">
        <pc:chgData name="NOR HAZIRAH BINTI MOHD AKHIRUDIN" userId="S::norhazirah@hrdcorp.gov.my::d3b03317-c687-4813-bd23-62a4a48803bd" providerId="AD" clId="Web-{DA487F84-0832-9EE8-9769-11AF4A9C3ECA}" dt="2026-09-04T07:30:48.060" v="53" actId="20577"/>
        <pc:sldMkLst>
          <pc:docMk/>
          <pc:sldMk cId="67891667" sldId="273"/>
        </pc:sldMkLst>
        <pc:spChg chg="mod">
          <ac:chgData name="NOR HAZIRAH BINTI MOHD AKHIRUDIN" userId="S::norhazirah@hrdcorp.gov.my::d3b03317-c687-4813-bd23-62a4a48803bd" providerId="AD" clId="Web-{DA487F84-0832-9EE8-9769-11AF4A9C3ECA}" dt="2026-09-04T07:30:48.060" v="53" actId="20577"/>
          <ac:spMkLst>
            <pc:docMk/>
            <pc:sldMk cId="67891667" sldId="273"/>
            <ac:spMk id="13" creationId="{7B7E80CE-4D4E-F10D-27C2-5818F990A171}"/>
          </ac:spMkLst>
        </pc:spChg>
      </pc:sldChg>
      <pc:sldChg chg="add">
        <pc:chgData name="NOR HAZIRAH BINTI MOHD AKHIRUDIN" userId="S::norhazirah@hrdcorp.gov.my::d3b03317-c687-4813-bd23-62a4a48803bd" providerId="AD" clId="Web-{DA487F84-0832-9EE8-9769-11AF4A9C3ECA}" dt="2026-09-04T07:21:33.244" v="0"/>
        <pc:sldMkLst>
          <pc:docMk/>
          <pc:sldMk cId="3008477851" sldId="277"/>
        </pc:sldMkLst>
      </pc:sldChg>
    </pc:docChg>
  </pc:docChgLst>
  <pc:docChgLst>
    <pc:chgData name="NOR HAZIRAH BINTI MOHD AKHIRUDIN" userId="S::norhazirah@hrdcorp.gov.my::d3b03317-c687-4813-bd23-62a4a48803bd" providerId="AD" clId="Web-{F0BA9A9E-7B53-DFAB-CBA8-4837EE84698D}"/>
    <pc:docChg chg="modSld">
      <pc:chgData name="NOR HAZIRAH BINTI MOHD AKHIRUDIN" userId="S::norhazirah@hrdcorp.gov.my::d3b03317-c687-4813-bd23-62a4a48803bd" providerId="AD" clId="Web-{F0BA9A9E-7B53-DFAB-CBA8-4837EE84698D}" dt="2026-09-09T02:37:33.361" v="24" actId="20577"/>
      <pc:docMkLst>
        <pc:docMk/>
      </pc:docMkLst>
      <pc:sldChg chg="addSp delSp modSp">
        <pc:chgData name="NOR HAZIRAH BINTI MOHD AKHIRUDIN" userId="S::norhazirah@hrdcorp.gov.my::d3b03317-c687-4813-bd23-62a4a48803bd" providerId="AD" clId="Web-{F0BA9A9E-7B53-DFAB-CBA8-4837EE84698D}" dt="2026-09-09T02:37:33.361" v="24" actId="20577"/>
        <pc:sldMkLst>
          <pc:docMk/>
          <pc:sldMk cId="1089391673" sldId="267"/>
        </pc:sldMkLst>
        <pc:spChg chg="mod">
          <ac:chgData name="NOR HAZIRAH BINTI MOHD AKHIRUDIN" userId="S::norhazirah@hrdcorp.gov.my::d3b03317-c687-4813-bd23-62a4a48803bd" providerId="AD" clId="Web-{F0BA9A9E-7B53-DFAB-CBA8-4837EE84698D}" dt="2026-09-09T02:37:33.361" v="24" actId="20577"/>
          <ac:spMkLst>
            <pc:docMk/>
            <pc:sldMk cId="1089391673" sldId="267"/>
            <ac:spMk id="6" creationId="{7D450222-D107-FE25-AFB1-3E6BBA43950A}"/>
          </ac:spMkLst>
        </pc:spChg>
        <pc:spChg chg="add del mod">
          <ac:chgData name="NOR HAZIRAH BINTI MOHD AKHIRUDIN" userId="S::norhazirah@hrdcorp.gov.my::d3b03317-c687-4813-bd23-62a4a48803bd" providerId="AD" clId="Web-{F0BA9A9E-7B53-DFAB-CBA8-4837EE84698D}" dt="2026-09-09T02:36:52.001" v="10"/>
          <ac:spMkLst>
            <pc:docMk/>
            <pc:sldMk cId="1089391673" sldId="267"/>
            <ac:spMk id="7" creationId="{406D564E-197C-6C2E-9640-430A07D00FE4}"/>
          </ac:spMkLst>
        </pc:spChg>
        <pc:spChg chg="mod">
          <ac:chgData name="NOR HAZIRAH BINTI MOHD AKHIRUDIN" userId="S::norhazirah@hrdcorp.gov.my::d3b03317-c687-4813-bd23-62a4a48803bd" providerId="AD" clId="Web-{F0BA9A9E-7B53-DFAB-CBA8-4837EE84698D}" dt="2026-09-09T02:36:43.658" v="6" actId="20577"/>
          <ac:spMkLst>
            <pc:docMk/>
            <pc:sldMk cId="1089391673" sldId="267"/>
            <ac:spMk id="8" creationId="{FE9D77DB-912D-3FFA-5811-DB4ECF747610}"/>
          </ac:spMkLst>
        </pc:spChg>
        <pc:spChg chg="add del mod">
          <ac:chgData name="NOR HAZIRAH BINTI MOHD AKHIRUDIN" userId="S::norhazirah@hrdcorp.gov.my::d3b03317-c687-4813-bd23-62a4a48803bd" providerId="AD" clId="Web-{F0BA9A9E-7B53-DFAB-CBA8-4837EE84698D}" dt="2026-09-09T02:37:10.767" v="20"/>
          <ac:spMkLst>
            <pc:docMk/>
            <pc:sldMk cId="1089391673" sldId="267"/>
            <ac:spMk id="9" creationId="{1C69D912-0631-8942-4D13-F7BE380EE179}"/>
          </ac:spMkLst>
        </pc:spChg>
        <pc:spChg chg="add del mod">
          <ac:chgData name="NOR HAZIRAH BINTI MOHD AKHIRUDIN" userId="S::norhazirah@hrdcorp.gov.my::d3b03317-c687-4813-bd23-62a4a48803bd" providerId="AD" clId="Web-{F0BA9A9E-7B53-DFAB-CBA8-4837EE84698D}" dt="2026-09-09T02:37:07.470" v="17"/>
          <ac:spMkLst>
            <pc:docMk/>
            <pc:sldMk cId="1089391673" sldId="267"/>
            <ac:spMk id="10" creationId="{5B311E42-D415-C2F2-7407-BE0D90CBA18C}"/>
          </ac:spMkLst>
        </pc:spChg>
      </pc:sldChg>
    </pc:docChg>
  </pc:docChgLst>
  <pc:docChgLst>
    <pc:chgData clId="Web-{2EA59AE4-C200-335F-391D-99991BF41843}"/>
    <pc:docChg chg="modSld">
      <pc:chgData name="" userId="" providerId="" clId="Web-{2EA59AE4-C200-335F-391D-99991BF41843}" dt="2026-09-04T09:03:59.498" v="0" actId="1076"/>
      <pc:docMkLst>
        <pc:docMk/>
      </pc:docMkLst>
      <pc:sldChg chg="modSp">
        <pc:chgData name="" userId="" providerId="" clId="Web-{2EA59AE4-C200-335F-391D-99991BF41843}" dt="2026-09-04T09:03:59.498" v="0" actId="1076"/>
        <pc:sldMkLst>
          <pc:docMk/>
          <pc:sldMk cId="1089391673" sldId="267"/>
        </pc:sldMkLst>
        <pc:spChg chg="mod">
          <ac:chgData name="" userId="" providerId="" clId="Web-{2EA59AE4-C200-335F-391D-99991BF41843}" dt="2026-09-04T09:03:59.498" v="0" actId="1076"/>
          <ac:spMkLst>
            <pc:docMk/>
            <pc:sldMk cId="1089391673" sldId="267"/>
            <ac:spMk id="8" creationId="{FE9D77DB-912D-3FFA-5811-DB4ECF747610}"/>
          </ac:spMkLst>
        </pc:spChg>
      </pc:sldChg>
    </pc:docChg>
  </pc:docChgLst>
  <pc:docChgLst>
    <pc:chgData clId="Web-{779EC09B-C6FA-228C-8089-D8563C90DF09}"/>
    <pc:docChg chg="modSld">
      <pc:chgData name="" userId="" providerId="" clId="Web-{779EC09B-C6FA-228C-8089-D8563C90DF09}" dt="2026-09-09T02:32:36.838" v="9"/>
      <pc:docMkLst>
        <pc:docMk/>
      </pc:docMkLst>
      <pc:sldChg chg="modSp">
        <pc:chgData name="" userId="" providerId="" clId="Web-{779EC09B-C6FA-228C-8089-D8563C90DF09}" dt="2026-09-09T02:32:36.838" v="9"/>
        <pc:sldMkLst>
          <pc:docMk/>
          <pc:sldMk cId="3912859122" sldId="268"/>
        </pc:sldMkLst>
        <pc:graphicFrameChg chg="mod modGraphic">
          <ac:chgData name="" userId="" providerId="" clId="Web-{779EC09B-C6FA-228C-8089-D8563C90DF09}" dt="2026-09-09T02:32:36.838" v="9"/>
          <ac:graphicFrameMkLst>
            <pc:docMk/>
            <pc:sldMk cId="3912859122" sldId="268"/>
            <ac:graphicFrameMk id="7" creationId="{9470C510-FCA1-56A9-C114-B158D3D4C39F}"/>
          </ac:graphicFrameMkLst>
        </pc:graphicFrameChg>
      </pc:sldChg>
    </pc:docChg>
  </pc:docChgLst>
  <pc:docChgLst>
    <pc:chgData name="NURUL NADHIRAH BINTI ANUAR" userId="S::nurulnadhirah@hrdcorp.gov.my::584d0f93-a227-415a-a273-f55545d41e8b" providerId="AD" clId="Web-{88E01873-AC5A-764C-CFB1-B400A2F484CE}"/>
    <pc:docChg chg="modSld">
      <pc:chgData name="NURUL NADHIRAH BINTI ANUAR" userId="S::nurulnadhirah@hrdcorp.gov.my::584d0f93-a227-415a-a273-f55545d41e8b" providerId="AD" clId="Web-{88E01873-AC5A-764C-CFB1-B400A2F484CE}" dt="2026-09-09T07:40:02.355" v="2" actId="20577"/>
      <pc:docMkLst>
        <pc:docMk/>
      </pc:docMkLst>
      <pc:sldChg chg="modSp">
        <pc:chgData name="NURUL NADHIRAH BINTI ANUAR" userId="S::nurulnadhirah@hrdcorp.gov.my::584d0f93-a227-415a-a273-f55545d41e8b" providerId="AD" clId="Web-{88E01873-AC5A-764C-CFB1-B400A2F484CE}" dt="2026-09-09T07:40:02.355" v="2" actId="20577"/>
        <pc:sldMkLst>
          <pc:docMk/>
          <pc:sldMk cId="555860122" sldId="260"/>
        </pc:sldMkLst>
        <pc:spChg chg="mod">
          <ac:chgData name="NURUL NADHIRAH BINTI ANUAR" userId="S::nurulnadhirah@hrdcorp.gov.my::584d0f93-a227-415a-a273-f55545d41e8b" providerId="AD" clId="Web-{88E01873-AC5A-764C-CFB1-B400A2F484CE}" dt="2026-09-09T07:40:02.355" v="2" actId="20577"/>
          <ac:spMkLst>
            <pc:docMk/>
            <pc:sldMk cId="555860122" sldId="260"/>
            <ac:spMk id="8" creationId="{30616BF7-DFC7-F55D-3956-5AEC612D9468}"/>
          </ac:spMkLst>
        </pc:spChg>
      </pc:sldChg>
    </pc:docChg>
  </pc:docChgLst>
  <pc:docChgLst>
    <pc:chgData name="FARAH NADIRA BINTI AHMAD JAIS" userId="S::farahnadira@hrdcorp.gov.my::58d07f3b-01a0-48d7-ad50-02c9fa74f354" providerId="AD" clId="Web-{2EA59AE4-C200-335F-391D-99991BF41843}"/>
    <pc:docChg chg="modSld">
      <pc:chgData name="FARAH NADIRA BINTI AHMAD JAIS" userId="S::farahnadira@hrdcorp.gov.my::58d07f3b-01a0-48d7-ad50-02c9fa74f354" providerId="AD" clId="Web-{2EA59AE4-C200-335F-391D-99991BF41843}" dt="2026-09-04T09:04:13.217" v="2" actId="20577"/>
      <pc:docMkLst>
        <pc:docMk/>
      </pc:docMkLst>
      <pc:sldChg chg="modSp">
        <pc:chgData name="FARAH NADIRA BINTI AHMAD JAIS" userId="S::farahnadira@hrdcorp.gov.my::58d07f3b-01a0-48d7-ad50-02c9fa74f354" providerId="AD" clId="Web-{2EA59AE4-C200-335F-391D-99991BF41843}" dt="2026-09-04T09:04:03.967" v="1"/>
        <pc:sldMkLst>
          <pc:docMk/>
          <pc:sldMk cId="3912859122" sldId="268"/>
        </pc:sldMkLst>
        <pc:graphicFrameChg chg="mod modGraphic">
          <ac:chgData name="FARAH NADIRA BINTI AHMAD JAIS" userId="S::farahnadira@hrdcorp.gov.my::58d07f3b-01a0-48d7-ad50-02c9fa74f354" providerId="AD" clId="Web-{2EA59AE4-C200-335F-391D-99991BF41843}" dt="2026-09-04T09:04:03.967" v="1"/>
          <ac:graphicFrameMkLst>
            <pc:docMk/>
            <pc:sldMk cId="3912859122" sldId="268"/>
            <ac:graphicFrameMk id="7" creationId="{9470C510-FCA1-56A9-C114-B158D3D4C39F}"/>
          </ac:graphicFrameMkLst>
        </pc:graphicFrameChg>
      </pc:sldChg>
      <pc:sldChg chg="modSp">
        <pc:chgData name="FARAH NADIRA BINTI AHMAD JAIS" userId="S::farahnadira@hrdcorp.gov.my::58d07f3b-01a0-48d7-ad50-02c9fa74f354" providerId="AD" clId="Web-{2EA59AE4-C200-335F-391D-99991BF41843}" dt="2026-09-04T09:04:13.217" v="2" actId="20577"/>
        <pc:sldMkLst>
          <pc:docMk/>
          <pc:sldMk cId="3557488537" sldId="269"/>
        </pc:sldMkLst>
        <pc:spChg chg="mod">
          <ac:chgData name="FARAH NADIRA BINTI AHMAD JAIS" userId="S::farahnadira@hrdcorp.gov.my::58d07f3b-01a0-48d7-ad50-02c9fa74f354" providerId="AD" clId="Web-{2EA59AE4-C200-335F-391D-99991BF41843}" dt="2026-09-04T09:04:13.217" v="2" actId="20577"/>
          <ac:spMkLst>
            <pc:docMk/>
            <pc:sldMk cId="3557488537" sldId="269"/>
            <ac:spMk id="8" creationId="{BAE880EC-60B2-1969-6224-20B641AC1C7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89538"/>
            <a:ext cx="4358209" cy="706086"/>
            <a:chOff x="5854192" y="4233705"/>
            <a:chExt cx="3840884"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840884"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solidFill>
                    <a:schemeClr val="tx1"/>
                  </a:solidFill>
                  <a:latin typeface="Century Gothic"/>
                  <a:cs typeface="Segoe UI"/>
                </a:rPr>
                <a:t>Proposal Template for Employer:</a:t>
              </a:r>
            </a:p>
            <a:p>
              <a:pPr algn="ctr"/>
              <a:r>
                <a:rPr lang="en-US" sz="1400" b="1" dirty="0">
                  <a:solidFill>
                    <a:schemeClr val="tx1"/>
                  </a:solidFill>
                  <a:latin typeface="Century Gothic"/>
                  <a:cs typeface="Segoe UI"/>
                </a:rPr>
                <a:t>STRATEGIC LEARNING INVESTMENT CATEGORY</a:t>
              </a:r>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91570"/>
              <a:ext cx="3152488" cy="23055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100" dirty="0">
                <a:solidFill>
                  <a:srgbClr val="242424"/>
                </a:solidFill>
                <a:highlight>
                  <a:srgbClr val="FFFFFF"/>
                </a:highlight>
                <a:latin typeface="Segoe UI"/>
                <a:cs typeface="Segoe UI"/>
              </a:endParaRPr>
            </a:p>
          </p:txBody>
        </p:sp>
      </p:grpSp>
    </p:spTree>
    <p:extLst>
      <p:ext uri="{BB962C8B-B14F-4D97-AF65-F5344CB8AC3E}">
        <p14:creationId xmlns:p14="http://schemas.microsoft.com/office/powerpoint/2010/main" val="1089391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3806260063"/>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dirty="0">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dirty="0">
                          <a:solidFill>
                            <a:schemeClr val="tx1"/>
                          </a:solidFill>
                          <a:latin typeface="Arial"/>
                          <a:cs typeface="Arial"/>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dirty="0" err="1">
                          <a:solidFill>
                            <a:schemeClr val="tx1"/>
                          </a:solidFill>
                          <a:latin typeface="Arial"/>
                          <a:cs typeface="Arial"/>
                        </a:rPr>
                        <a:t>MyCoID</a:t>
                      </a:r>
                      <a:endParaRPr lang="en-MY" b="1" dirty="0" err="1">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pPr lvl="0">
                        <a:buNone/>
                      </a:pPr>
                      <a:r>
                        <a:rPr lang="en-MY" b="1" dirty="0">
                          <a:solidFill>
                            <a:schemeClr val="tx1"/>
                          </a:solidFill>
                          <a:latin typeface="Arial"/>
                          <a:cs typeface="Arial"/>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3912859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lIns="91440" tIns="45720" rIns="91440" bIns="45720" anchor="t">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a:cs typeface="Arial"/>
              </a:rPr>
              <a:t>Please use only </a:t>
            </a:r>
            <a:r>
              <a:rPr lang="en-US" sz="1600" b="1">
                <a:latin typeface="Arial"/>
                <a:cs typeface="Arial"/>
              </a:rPr>
              <a:t>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a:cs typeface="Arial"/>
              </a:rPr>
              <a:t>Please follow the sequence of the form (Segment 1 – Segment 6).</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3">
            <a:extLst>
              <a:ext uri="{FF2B5EF4-FFF2-40B4-BE49-F238E27FC236}">
                <a16:creationId xmlns:a16="http://schemas.microsoft.com/office/drawing/2014/main" id="{2B2B4179-54EE-BC2E-F35E-B99535D6EAE7}"/>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BD869E02-3022-FBFE-9876-94CE2C542D2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5BF97F1-12DC-8D79-B26B-B4DE0A37ADF3}"/>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7A2131B-85F7-DFBD-F191-E929F2D96EA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B2B4179-54EE-BC2E-F35E-B99535D6EAE7}"/>
              </a:ext>
            </a:extLst>
          </p:cNvPr>
          <p:cNvSpPr/>
          <p:nvPr/>
        </p:nvSpPr>
        <p:spPr>
          <a:xfrm>
            <a:off x="1102134" y="1437114"/>
            <a:ext cx="10036039"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6E1790F3-167A-3A6E-196F-D8E545E013D6}"/>
              </a:ext>
            </a:extLst>
          </p:cNvPr>
          <p:cNvSpPr txBox="1"/>
          <p:nvPr/>
        </p:nvSpPr>
        <p:spPr>
          <a:xfrm>
            <a:off x="1235503" y="1716973"/>
            <a:ext cx="1008108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1: BACKGROUND COMPANY (5%) </a:t>
            </a:r>
            <a:endParaRPr lang="en-US">
              <a:solidFill>
                <a:schemeClr val="bg1"/>
              </a:solidFill>
            </a:endParaRPr>
          </a:p>
        </p:txBody>
      </p:sp>
      <p:sp>
        <p:nvSpPr>
          <p:cNvPr id="15" name="TextBox 14">
            <a:extLst>
              <a:ext uri="{FF2B5EF4-FFF2-40B4-BE49-F238E27FC236}">
                <a16:creationId xmlns:a16="http://schemas.microsoft.com/office/drawing/2014/main" id="{A310AC00-1D58-29F6-F1A3-A3095E459407}"/>
              </a:ext>
            </a:extLst>
          </p:cNvPr>
          <p:cNvSpPr txBox="1"/>
          <p:nvPr/>
        </p:nvSpPr>
        <p:spPr>
          <a:xfrm>
            <a:off x="1236833" y="2376767"/>
            <a:ext cx="10238887" cy="31700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Vision &amp; Mission </a:t>
            </a:r>
            <a:endParaRPr lang="en-US" sz="2000">
              <a:solidFill>
                <a:schemeClr val="bg1"/>
              </a:solidFill>
              <a:latin typeface="Arial"/>
              <a:cs typeface="Arial"/>
            </a:endParaRPr>
          </a:p>
          <a:p>
            <a:pPr marL="342900" indent="-342900">
              <a:buAutoNum type="alphaLcParenR"/>
            </a:pPr>
            <a:r>
              <a:rPr lang="en-US" sz="2000" b="1" err="1">
                <a:solidFill>
                  <a:schemeClr val="bg1"/>
                </a:solidFill>
                <a:latin typeface="Arial"/>
                <a:cs typeface="Arial"/>
              </a:rPr>
              <a:t>Organisational</a:t>
            </a:r>
            <a:r>
              <a:rPr lang="en-US" sz="2000" b="1">
                <a:solidFill>
                  <a:schemeClr val="bg1"/>
                </a:solidFill>
                <a:latin typeface="Arial"/>
                <a:cs typeface="Arial"/>
              </a:rPr>
              <a:t> Structure </a:t>
            </a:r>
            <a:endParaRPr lang="en-US" sz="2000">
              <a:solidFill>
                <a:schemeClr val="bg1"/>
              </a:solidFill>
              <a:latin typeface="Arial"/>
              <a:cs typeface="Arial"/>
            </a:endParaRPr>
          </a:p>
          <a:p>
            <a:pPr marL="342900" indent="-342900">
              <a:buAutoNum type="alphaLcParenR"/>
            </a:pPr>
            <a:r>
              <a:rPr lang="en-US" sz="2000" b="1">
                <a:solidFill>
                  <a:schemeClr val="bg1"/>
                </a:solidFill>
                <a:latin typeface="Arial"/>
                <a:cs typeface="Arial"/>
              </a:rPr>
              <a:t>HR Division/ Department/ Unit </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Business Functions </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Core Values</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Business Performance</a:t>
            </a:r>
            <a:endParaRPr lang="en-US" sz="2000">
              <a:solidFill>
                <a:schemeClr val="bg1"/>
              </a:solidFill>
              <a:latin typeface="Arial" panose="020B0604020202020204" pitchFamily="34" charset="0"/>
              <a:cs typeface="Arial" panose="020B0604020202020204" pitchFamily="34" charset="0"/>
            </a:endParaRPr>
          </a:p>
          <a:p>
            <a:pPr algn="just"/>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312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DCC5-2385-6A2C-F951-06D003FA8D2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C35457F-79A2-CB9A-1B87-79400CFFB7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D7774248-A7CA-6CAB-689B-F1A843EBD8C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963B8-25F8-5262-DB4B-D9EEF14BE3D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9018479-A830-CBB9-580A-FA3C295C352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C1FB6F85-E10B-E0DD-DE0C-308FAF6A7D6B}"/>
              </a:ext>
            </a:extLst>
          </p:cNvPr>
          <p:cNvSpPr/>
          <p:nvPr/>
        </p:nvSpPr>
        <p:spPr>
          <a:xfrm>
            <a:off x="1224992" y="1205161"/>
            <a:ext cx="9833923" cy="992223"/>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BB96F14D-E4A6-21BD-526E-B166650ADE6F}"/>
              </a:ext>
            </a:extLst>
          </p:cNvPr>
          <p:cNvSpPr txBox="1"/>
          <p:nvPr/>
        </p:nvSpPr>
        <p:spPr>
          <a:xfrm>
            <a:off x="1317361" y="1349810"/>
            <a:ext cx="1049629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  OVERALL LEARNING &amp; DEVELOPMENT PRACTICES AND THE ACHIEVEMENT IN 2025 (25%) </a:t>
            </a:r>
          </a:p>
        </p:txBody>
      </p:sp>
      <p:sp>
        <p:nvSpPr>
          <p:cNvPr id="15" name="TextBox 14">
            <a:extLst>
              <a:ext uri="{FF2B5EF4-FFF2-40B4-BE49-F238E27FC236}">
                <a16:creationId xmlns:a16="http://schemas.microsoft.com/office/drawing/2014/main" id="{8C4FB60B-9752-FC01-F124-2D526F1F32DA}"/>
              </a:ext>
            </a:extLst>
          </p:cNvPr>
          <p:cNvSpPr txBox="1"/>
          <p:nvPr/>
        </p:nvSpPr>
        <p:spPr>
          <a:xfrm>
            <a:off x="1224992" y="2311648"/>
            <a:ext cx="10036039" cy="28623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342900" indent="-3429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organisation’s</a:t>
            </a:r>
            <a:r>
              <a:rPr lang="en-US" sz="2000" b="1">
                <a:solidFill>
                  <a:schemeClr val="bg1"/>
                </a:solidFill>
                <a:latin typeface="Arial"/>
                <a:cs typeface="Arial"/>
              </a:rPr>
              <a:t> L&amp;D strategy support business goals and deliver measurable results?</a:t>
            </a:r>
          </a:p>
          <a:p>
            <a:pPr marL="342900" indent="-342900" algn="jus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a:t>
            </a:r>
            <a:r>
              <a:rPr lang="en-US" sz="2000" b="1">
                <a:solidFill>
                  <a:schemeClr val="bg1"/>
                </a:solidFill>
                <a:latin typeface="Arial"/>
                <a:cs typeface="Arial"/>
              </a:rPr>
              <a:t> develop talent, support career growth, and prepare future leaders?</a:t>
            </a:r>
          </a:p>
          <a:p>
            <a:pPr marL="342900" indent="-342900" algn="just">
              <a:buAutoNum type="alphaLcParenR"/>
            </a:pPr>
            <a:r>
              <a:rPr lang="en-US" sz="2000" b="1">
                <a:solidFill>
                  <a:schemeClr val="bg1"/>
                </a:solidFill>
                <a:latin typeface="Arial"/>
                <a:cs typeface="Arial"/>
              </a:rPr>
              <a:t>What measurable impact has the </a:t>
            </a:r>
            <a:r>
              <a:rPr lang="en-US" sz="2000" b="1" err="1">
                <a:solidFill>
                  <a:schemeClr val="bg1"/>
                </a:solidFill>
                <a:latin typeface="Arial"/>
                <a:cs typeface="Arial"/>
              </a:rPr>
              <a:t>organisation’s</a:t>
            </a:r>
            <a:r>
              <a:rPr lang="en-US" sz="2000" b="1">
                <a:solidFill>
                  <a:schemeClr val="bg1"/>
                </a:solidFill>
                <a:latin typeface="Arial"/>
                <a:cs typeface="Arial"/>
              </a:rPr>
              <a:t> L&amp;D efforts made on employee capability, productivity, business performance, and workforce development?</a:t>
            </a:r>
          </a:p>
        </p:txBody>
      </p:sp>
      <p:sp>
        <p:nvSpPr>
          <p:cNvPr id="6" name="TextBox 5">
            <a:extLst>
              <a:ext uri="{FF2B5EF4-FFF2-40B4-BE49-F238E27FC236}">
                <a16:creationId xmlns:a16="http://schemas.microsoft.com/office/drawing/2014/main" id="{D36080C9-ED6A-D097-6E70-FDFE7FF664BD}"/>
              </a:ext>
            </a:extLst>
          </p:cNvPr>
          <p:cNvSpPr txBox="1"/>
          <p:nvPr/>
        </p:nvSpPr>
        <p:spPr>
          <a:xfrm>
            <a:off x="1826873" y="6273704"/>
            <a:ext cx="88322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300847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297135" y="1638798"/>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 OVERVIEW OF STRATEGIC LEARNING INVESTMENT (10%)</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297135" y="2240207"/>
            <a:ext cx="9546401" cy="27084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has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strategically invested in learning and development to build a future-ready workforce and address current and emerging skills needs?</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does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determine its training priorities and allocate learning investment based on business needs, workforce requirements and future skills demands?</a:t>
            </a:r>
          </a:p>
        </p:txBody>
      </p:sp>
      <p:sp>
        <p:nvSpPr>
          <p:cNvPr id="5" name="TextBox 4">
            <a:extLst>
              <a:ext uri="{FF2B5EF4-FFF2-40B4-BE49-F238E27FC236}">
                <a16:creationId xmlns:a16="http://schemas.microsoft.com/office/drawing/2014/main" id="{5E5ED143-F520-FFF6-C15F-C79D96F1D2EA}"/>
              </a:ext>
            </a:extLst>
          </p:cNvPr>
          <p:cNvSpPr txBox="1"/>
          <p:nvPr/>
        </p:nvSpPr>
        <p:spPr>
          <a:xfrm>
            <a:off x="1826873" y="6273704"/>
            <a:ext cx="88322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0104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41490"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17552" y="1634491"/>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 EXPLANATION OF STRATEGIC LEARNING INVESTMENT (15%)</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17361" y="2244908"/>
            <a:ext cx="9546401"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does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determine the appropriate level and type of training investment for different employee segments, roles and critical capabilities?</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What key learning and development </a:t>
            </a:r>
            <a:r>
              <a:rPr lang="en-US" sz="2000" b="1" err="1">
                <a:solidFill>
                  <a:schemeClr val="bg1"/>
                </a:solidFill>
                <a:latin typeface="Arial" panose="020B0604020202020204" pitchFamily="34" charset="0"/>
                <a:cs typeface="Arial" panose="020B0604020202020204" pitchFamily="34" charset="0"/>
              </a:rPr>
              <a:t>programmes</a:t>
            </a:r>
            <a:r>
              <a:rPr lang="en-US" sz="2000" b="1">
                <a:solidFill>
                  <a:schemeClr val="bg1"/>
                </a:solidFill>
                <a:latin typeface="Arial" panose="020B0604020202020204" pitchFamily="34" charset="0"/>
                <a:cs typeface="Arial" panose="020B0604020202020204" pitchFamily="34" charset="0"/>
              </a:rPr>
              <a:t> has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invested in, and how do these investments address identified skills gaps and strategic business priorities?</a:t>
            </a:r>
          </a:p>
        </p:txBody>
      </p:sp>
      <p:sp>
        <p:nvSpPr>
          <p:cNvPr id="5" name="TextBox 4">
            <a:extLst>
              <a:ext uri="{FF2B5EF4-FFF2-40B4-BE49-F238E27FC236}">
                <a16:creationId xmlns:a16="http://schemas.microsoft.com/office/drawing/2014/main" id="{33C3FFF7-8753-DEC1-CE4F-639AF3361838}"/>
              </a:ext>
            </a:extLst>
          </p:cNvPr>
          <p:cNvSpPr txBox="1"/>
          <p:nvPr/>
        </p:nvSpPr>
        <p:spPr>
          <a:xfrm>
            <a:off x="1826873" y="6273704"/>
            <a:ext cx="88322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27198" y="1441196"/>
            <a:ext cx="9447348"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 IMPLEMENTATION OF STRATEGIC LEARNING INVESTMENT  (15%)</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27198" y="2328691"/>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are learning budgets and investments planned, allocated and monitored to ensure effective </a:t>
            </a:r>
            <a:r>
              <a:rPr lang="en-US" sz="2000" b="1" err="1">
                <a:solidFill>
                  <a:schemeClr val="bg1"/>
                </a:solidFill>
                <a:latin typeface="Arial" panose="020B0604020202020204" pitchFamily="34" charset="0"/>
                <a:cs typeface="Arial" panose="020B0604020202020204" pitchFamily="34" charset="0"/>
              </a:rPr>
              <a:t>utilisation</a:t>
            </a:r>
            <a:r>
              <a:rPr lang="en-US" sz="2000" b="1">
                <a:solidFill>
                  <a:schemeClr val="bg1"/>
                </a:solidFill>
                <a:latin typeface="Arial" panose="020B0604020202020204" pitchFamily="34" charset="0"/>
                <a:cs typeface="Arial" panose="020B0604020202020204" pitchFamily="34" charset="0"/>
              </a:rPr>
              <a:t> and alignment with </a:t>
            </a:r>
            <a:r>
              <a:rPr lang="en-US" sz="2000" b="1" err="1">
                <a:solidFill>
                  <a:schemeClr val="bg1"/>
                </a:solidFill>
                <a:latin typeface="Arial" panose="020B0604020202020204" pitchFamily="34" charset="0"/>
                <a:cs typeface="Arial" panose="020B0604020202020204" pitchFamily="34" charset="0"/>
              </a:rPr>
              <a:t>organisational</a:t>
            </a:r>
            <a:r>
              <a:rPr lang="en-US" sz="2000" b="1">
                <a:solidFill>
                  <a:schemeClr val="bg1"/>
                </a:solidFill>
                <a:latin typeface="Arial" panose="020B0604020202020204" pitchFamily="34" charset="0"/>
                <a:cs typeface="Arial" panose="020B0604020202020204" pitchFamily="34" charset="0"/>
              </a:rPr>
              <a:t> priorities?</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does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measure the effectiveness and return on its learning investment, including improvements in employee capability, productivity, performance or other measurable outcomes?</a:t>
            </a:r>
          </a:p>
        </p:txBody>
      </p:sp>
      <p:sp>
        <p:nvSpPr>
          <p:cNvPr id="5" name="TextBox 4">
            <a:extLst>
              <a:ext uri="{FF2B5EF4-FFF2-40B4-BE49-F238E27FC236}">
                <a16:creationId xmlns:a16="http://schemas.microsoft.com/office/drawing/2014/main" id="{683EFA3D-9D72-C0D9-DD50-11C93141BAAC}"/>
              </a:ext>
            </a:extLst>
          </p:cNvPr>
          <p:cNvSpPr txBox="1"/>
          <p:nvPr/>
        </p:nvSpPr>
        <p:spPr>
          <a:xfrm>
            <a:off x="1826873" y="6273704"/>
            <a:ext cx="88322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32695" y="1398829"/>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6: BUSINESS IMPACT OF STRATEGIC LEARNING INVESTMENT  (30%)</a:t>
            </a:r>
            <a:endParaRPr lang="en-US">
              <a:solidFill>
                <a:schemeClr val="bg1"/>
              </a:solidFill>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32695" y="2305918"/>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has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learning investment contributed to business performance, productivity, innovation and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ability to remain competitive and future-ready?</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What measurable evidence demonstrates the long-term value of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learning investment, including its impact on workforce capability, business growth and </a:t>
            </a:r>
            <a:r>
              <a:rPr lang="en-US" sz="2000" b="1" err="1">
                <a:solidFill>
                  <a:schemeClr val="bg1"/>
                </a:solidFill>
                <a:latin typeface="Arial" panose="020B0604020202020204" pitchFamily="34" charset="0"/>
                <a:cs typeface="Arial" panose="020B0604020202020204" pitchFamily="34" charset="0"/>
              </a:rPr>
              <a:t>organisational</a:t>
            </a:r>
            <a:r>
              <a:rPr lang="en-US" sz="2000" b="1">
                <a:solidFill>
                  <a:schemeClr val="bg1"/>
                </a:solidFill>
                <a:latin typeface="Arial" panose="020B0604020202020204" pitchFamily="34" charset="0"/>
                <a:cs typeface="Arial" panose="020B0604020202020204" pitchFamily="34" charset="0"/>
              </a:rPr>
              <a:t> sustainability?</a:t>
            </a:r>
          </a:p>
        </p:txBody>
      </p:sp>
      <p:sp>
        <p:nvSpPr>
          <p:cNvPr id="5" name="TextBox 4">
            <a:extLst>
              <a:ext uri="{FF2B5EF4-FFF2-40B4-BE49-F238E27FC236}">
                <a16:creationId xmlns:a16="http://schemas.microsoft.com/office/drawing/2014/main" id="{E4FD0930-E25A-F853-BB60-1EA518DDFACE}"/>
              </a:ext>
            </a:extLst>
          </p:cNvPr>
          <p:cNvSpPr txBox="1"/>
          <p:nvPr/>
        </p:nvSpPr>
        <p:spPr>
          <a:xfrm>
            <a:off x="1826873" y="6273704"/>
            <a:ext cx="8832276"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6789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133856"/>
            <a:ext cx="7726680" cy="2585323"/>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dirty="0">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918666" y="1338942"/>
            <a:ext cx="366644" cy="289585"/>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3945487"/>
            <a:ext cx="6094476" cy="2862322"/>
          </a:xfrm>
          <a:prstGeom prst="rect">
            <a:avLst/>
          </a:prstGeom>
          <a:noFill/>
        </p:spPr>
        <p:txBody>
          <a:bodyPr wrap="square">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endParaRPr lang="en-MY" sz="1800">
              <a:solidFill>
                <a:prstClr val="black"/>
              </a:solidFill>
              <a:latin typeface="Arial" panose="020B0604020202020204" pitchFamily="34" charset="0"/>
              <a:cs typeface="Arial" panose="020B0604020202020204" pitchFamily="34" charset="0"/>
            </a:endParaRPr>
          </a:p>
          <a:p>
            <a:r>
              <a:rPr lang="en-MY" sz="1800">
                <a:solidFill>
                  <a:prstClr val="black"/>
                </a:solidFill>
                <a:latin typeface="Arial" panose="020B0604020202020204" pitchFamily="34" charset="0"/>
                <a:cs typeface="Arial" panose="020B0604020202020204" pitchFamily="34" charset="0"/>
              </a:rPr>
              <a:t>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5860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5B3D31-9916-40A8-8CA2-7A399B88EACA}">
  <ds:schemaRefs>
    <ds:schemaRef ds:uri="6eb6cb97-b561-49c5-9ab3-6919c55410c7"/>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F98E4CF-0DDE-4809-8DB6-1811ABCE5621}">
  <ds:schemaRefs>
    <ds:schemaRef ds:uri="http://schemas.microsoft.com/sharepoint/v3/contenttype/forms"/>
  </ds:schemaRefs>
</ds:datastoreItem>
</file>

<file path=customXml/itemProps3.xml><?xml version="1.0" encoding="utf-8"?>
<ds:datastoreItem xmlns:ds="http://schemas.openxmlformats.org/officeDocument/2006/customXml" ds:itemID="{300A1B27-5D54-4BA7-859D-D8888175FD76}">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31</cp:revision>
  <dcterms:created xsi:type="dcterms:W3CDTF">2025-05-19T04:21:10Z</dcterms:created>
  <dcterms:modified xsi:type="dcterms:W3CDTF">2026-09-09T07:46:23Z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