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67" r:id="rId5"/>
    <p:sldId id="268" r:id="rId6"/>
    <p:sldId id="269" r:id="rId7"/>
    <p:sldId id="270" r:id="rId8"/>
    <p:sldId id="277" r:id="rId9"/>
    <p:sldId id="271" r:id="rId10"/>
    <p:sldId id="272" r:id="rId11"/>
    <p:sldId id="273" r:id="rId12"/>
    <p:sldId id="274" r:id="rId13"/>
    <p:sldId id="276"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4" dt="2026-09-09T07:43:56.204"/>
    <p1510:client id="{1CA892A9-08A3-2DA7-F492-D0B2AC24ACDA}" v="12" dt="2026-09-09T02:32:21.951"/>
    <p1510:client id="{C44E6DDE-CC35-D506-B942-A0A1DD45A570}" v="10" dt="2026-09-09T07:38:35.9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53"/>
    <p:restoredTop sz="94726"/>
  </p:normalViewPr>
  <p:slideViewPr>
    <p:cSldViewPr snapToGrid="0">
      <p:cViewPr varScale="1">
        <p:scale>
          <a:sx n="67" d="100"/>
          <a:sy n="67" d="100"/>
        </p:scale>
        <p:origin x="67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RUL NADHIRAH BINTI ANUAR" userId="584d0f93-a227-415a-a273-f55545d41e8b" providerId="ADAL" clId="{60EF186E-BE95-4ABC-84DD-C28E01D07719}"/>
    <pc:docChg chg="modSld">
      <pc:chgData name="NURUL NADHIRAH BINTI ANUAR" userId="584d0f93-a227-415a-a273-f55545d41e8b" providerId="ADAL" clId="{60EF186E-BE95-4ABC-84DD-C28E01D07719}" dt="2026-09-07T06:48:24.703" v="14" actId="1036"/>
      <pc:docMkLst>
        <pc:docMk/>
      </pc:docMkLst>
      <pc:sldChg chg="modSp mod">
        <pc:chgData name="NURUL NADHIRAH BINTI ANUAR" userId="584d0f93-a227-415a-a273-f55545d41e8b" providerId="ADAL" clId="{60EF186E-BE95-4ABC-84DD-C28E01D07719}" dt="2026-09-07T06:48:24.703" v="14" actId="1036"/>
        <pc:sldMkLst>
          <pc:docMk/>
          <pc:sldMk cId="67891667" sldId="274"/>
        </pc:sldMkLst>
        <pc:spChg chg="mod">
          <ac:chgData name="NURUL NADHIRAH BINTI ANUAR" userId="584d0f93-a227-415a-a273-f55545d41e8b" providerId="ADAL" clId="{60EF186E-BE95-4ABC-84DD-C28E01D07719}" dt="2026-09-07T06:48:24.703" v="14" actId="1036"/>
          <ac:spMkLst>
            <pc:docMk/>
            <pc:sldMk cId="67891667" sldId="274"/>
            <ac:spMk id="13" creationId="{7B7E80CE-4D4E-F10D-27C2-5818F990A171}"/>
          </ac:spMkLst>
        </pc:spChg>
      </pc:sldChg>
    </pc:docChg>
  </pc:docChgLst>
  <pc:docChgLst>
    <pc:chgData name="KESSHEN A/L MAHADEVAN" userId="309d50a3-e9c6-4d5b-bbbf-ab401fd73ca5" providerId="ADAL" clId="{EF8AC510-A388-4A77-9751-4D5814744DEC}"/>
    <pc:docChg chg="undo custSel modSld">
      <pc:chgData name="KESSHEN A/L MAHADEVAN" userId="309d50a3-e9c6-4d5b-bbbf-ab401fd73ca5" providerId="ADAL" clId="{EF8AC510-A388-4A77-9751-4D5814744DEC}" dt="2026-09-02T17:03:23.090" v="72" actId="123"/>
      <pc:docMkLst>
        <pc:docMk/>
      </pc:docMkLst>
      <pc:sldChg chg="modSp mod">
        <pc:chgData name="KESSHEN A/L MAHADEVAN" userId="309d50a3-e9c6-4d5b-bbbf-ab401fd73ca5" providerId="ADAL" clId="{EF8AC510-A388-4A77-9751-4D5814744DEC}" dt="2026-09-02T16:32:06.280" v="0" actId="2711"/>
        <pc:sldMkLst>
          <pc:docMk/>
          <pc:sldMk cId="720975485" sldId="267"/>
        </pc:sldMkLst>
        <pc:spChg chg="mod">
          <ac:chgData name="KESSHEN A/L MAHADEVAN" userId="309d50a3-e9c6-4d5b-bbbf-ab401fd73ca5" providerId="ADAL" clId="{EF8AC510-A388-4A77-9751-4D5814744DEC}" dt="2026-09-02T16:32:06.280" v="0" actId="2711"/>
          <ac:spMkLst>
            <pc:docMk/>
            <pc:sldMk cId="720975485" sldId="267"/>
            <ac:spMk id="8" creationId="{FE9D77DB-912D-3FFA-5811-DB4ECF747610}"/>
          </ac:spMkLst>
        </pc:spChg>
      </pc:sldChg>
      <pc:sldChg chg="modSp mod">
        <pc:chgData name="KESSHEN A/L MAHADEVAN" userId="309d50a3-e9c6-4d5b-bbbf-ab401fd73ca5" providerId="ADAL" clId="{EF8AC510-A388-4A77-9751-4D5814744DEC}" dt="2026-09-02T16:32:11.992" v="1" actId="2711"/>
        <pc:sldMkLst>
          <pc:docMk/>
          <pc:sldMk cId="1614441845" sldId="268"/>
        </pc:sldMkLst>
        <pc:spChg chg="mod">
          <ac:chgData name="KESSHEN A/L MAHADEVAN" userId="309d50a3-e9c6-4d5b-bbbf-ab401fd73ca5" providerId="ADAL" clId="{EF8AC510-A388-4A77-9751-4D5814744DEC}" dt="2026-09-02T16:32:11.992" v="1" actId="2711"/>
          <ac:spMkLst>
            <pc:docMk/>
            <pc:sldMk cId="1614441845" sldId="268"/>
            <ac:spMk id="11" creationId="{93EF5DDF-A154-7B24-F862-F7F6C62E4AF0}"/>
          </ac:spMkLst>
        </pc:spChg>
      </pc:sldChg>
      <pc:sldChg chg="modSp mod">
        <pc:chgData name="KESSHEN A/L MAHADEVAN" userId="309d50a3-e9c6-4d5b-bbbf-ab401fd73ca5" providerId="ADAL" clId="{EF8AC510-A388-4A77-9751-4D5814744DEC}" dt="2026-09-02T16:32:20.483" v="2" actId="2711"/>
        <pc:sldMkLst>
          <pc:docMk/>
          <pc:sldMk cId="3557488537" sldId="269"/>
        </pc:sldMkLst>
        <pc:spChg chg="mod">
          <ac:chgData name="KESSHEN A/L MAHADEVAN" userId="309d50a3-e9c6-4d5b-bbbf-ab401fd73ca5" providerId="ADAL" clId="{EF8AC510-A388-4A77-9751-4D5814744DEC}" dt="2026-09-02T16:32:20.483" v="2" actId="2711"/>
          <ac:spMkLst>
            <pc:docMk/>
            <pc:sldMk cId="3557488537" sldId="269"/>
            <ac:spMk id="8" creationId="{BAE880EC-60B2-1969-6224-20B641AC1C7D}"/>
          </ac:spMkLst>
        </pc:spChg>
      </pc:sldChg>
      <pc:sldChg chg="modSp mod">
        <pc:chgData name="KESSHEN A/L MAHADEVAN" userId="309d50a3-e9c6-4d5b-bbbf-ab401fd73ca5" providerId="ADAL" clId="{EF8AC510-A388-4A77-9751-4D5814744DEC}" dt="2026-09-02T16:38:41.567" v="54" actId="1076"/>
        <pc:sldMkLst>
          <pc:docMk/>
          <pc:sldMk cId="3648845279" sldId="270"/>
        </pc:sldMkLst>
        <pc:spChg chg="mod">
          <ac:chgData name="KESSHEN A/L MAHADEVAN" userId="309d50a3-e9c6-4d5b-bbbf-ab401fd73ca5" providerId="ADAL" clId="{EF8AC510-A388-4A77-9751-4D5814744DEC}" dt="2026-09-02T16:32:26.959" v="3" actId="2711"/>
          <ac:spMkLst>
            <pc:docMk/>
            <pc:sldMk cId="3648845279" sldId="270"/>
            <ac:spMk id="13" creationId="{6E1790F3-167A-3A6E-196F-D8E545E013D6}"/>
          </ac:spMkLst>
        </pc:spChg>
        <pc:spChg chg="mod">
          <ac:chgData name="KESSHEN A/L MAHADEVAN" userId="309d50a3-e9c6-4d5b-bbbf-ab401fd73ca5" providerId="ADAL" clId="{EF8AC510-A388-4A77-9751-4D5814744DEC}" dt="2026-09-02T16:38:41.567" v="54" actId="1076"/>
          <ac:spMkLst>
            <pc:docMk/>
            <pc:sldMk cId="3648845279" sldId="270"/>
            <ac:spMk id="15" creationId="{A310AC00-1D58-29F6-F1A3-A3095E459407}"/>
          </ac:spMkLst>
        </pc:spChg>
      </pc:sldChg>
      <pc:sldChg chg="modSp mod">
        <pc:chgData name="KESSHEN A/L MAHADEVAN" userId="309d50a3-e9c6-4d5b-bbbf-ab401fd73ca5" providerId="ADAL" clId="{EF8AC510-A388-4A77-9751-4D5814744DEC}" dt="2026-09-02T16:32:43.677" v="6" actId="1076"/>
        <pc:sldMkLst>
          <pc:docMk/>
          <pc:sldMk cId="2010454110" sldId="271"/>
        </pc:sldMkLst>
        <pc:spChg chg="mod">
          <ac:chgData name="KESSHEN A/L MAHADEVAN" userId="309d50a3-e9c6-4d5b-bbbf-ab401fd73ca5" providerId="ADAL" clId="{EF8AC510-A388-4A77-9751-4D5814744DEC}" dt="2026-09-02T16:32:43.677" v="6" actId="1076"/>
          <ac:spMkLst>
            <pc:docMk/>
            <pc:sldMk cId="2010454110" sldId="271"/>
            <ac:spMk id="13" creationId="{F560A94A-F654-B660-1CD5-A4C06134F249}"/>
          </ac:spMkLst>
        </pc:spChg>
        <pc:spChg chg="mod">
          <ac:chgData name="KESSHEN A/L MAHADEVAN" userId="309d50a3-e9c6-4d5b-bbbf-ab401fd73ca5" providerId="ADAL" clId="{EF8AC510-A388-4A77-9751-4D5814744DEC}" dt="2026-09-02T16:32:39.080" v="5" actId="1076"/>
          <ac:spMkLst>
            <pc:docMk/>
            <pc:sldMk cId="2010454110" sldId="271"/>
            <ac:spMk id="15" creationId="{DE5A1F16-A9FD-3014-A69F-0763C09B086E}"/>
          </ac:spMkLst>
        </pc:spChg>
      </pc:sldChg>
      <pc:sldChg chg="modSp mod">
        <pc:chgData name="KESSHEN A/L MAHADEVAN" userId="309d50a3-e9c6-4d5b-bbbf-ab401fd73ca5" providerId="ADAL" clId="{EF8AC510-A388-4A77-9751-4D5814744DEC}" dt="2026-09-02T16:47:34.958" v="58" actId="1076"/>
        <pc:sldMkLst>
          <pc:docMk/>
          <pc:sldMk cId="18628841" sldId="272"/>
        </pc:sldMkLst>
        <pc:spChg chg="mod">
          <ac:chgData name="KESSHEN A/L MAHADEVAN" userId="309d50a3-e9c6-4d5b-bbbf-ab401fd73ca5" providerId="ADAL" clId="{EF8AC510-A388-4A77-9751-4D5814744DEC}" dt="2026-09-02T16:34:08.898" v="21" actId="2711"/>
          <ac:spMkLst>
            <pc:docMk/>
            <pc:sldMk cId="18628841" sldId="272"/>
            <ac:spMk id="13" creationId="{F78F5837-F39A-0A9B-AE28-25885F1A49D8}"/>
          </ac:spMkLst>
        </pc:spChg>
        <pc:spChg chg="mod">
          <ac:chgData name="KESSHEN A/L MAHADEVAN" userId="309d50a3-e9c6-4d5b-bbbf-ab401fd73ca5" providerId="ADAL" clId="{EF8AC510-A388-4A77-9751-4D5814744DEC}" dt="2026-09-02T16:47:34.958" v="58" actId="1076"/>
          <ac:spMkLst>
            <pc:docMk/>
            <pc:sldMk cId="18628841" sldId="272"/>
            <ac:spMk id="15" creationId="{FD5E34C9-BE41-1CB4-DDFA-4B12219697A3}"/>
          </ac:spMkLst>
        </pc:spChg>
      </pc:sldChg>
      <pc:sldChg chg="modSp mod">
        <pc:chgData name="KESSHEN A/L MAHADEVAN" userId="309d50a3-e9c6-4d5b-bbbf-ab401fd73ca5" providerId="ADAL" clId="{EF8AC510-A388-4A77-9751-4D5814744DEC}" dt="2026-09-02T16:38:57.670" v="56" actId="1076"/>
        <pc:sldMkLst>
          <pc:docMk/>
          <pc:sldMk cId="2992465423" sldId="273"/>
        </pc:sldMkLst>
        <pc:spChg chg="mod">
          <ac:chgData name="KESSHEN A/L MAHADEVAN" userId="309d50a3-e9c6-4d5b-bbbf-ab401fd73ca5" providerId="ADAL" clId="{EF8AC510-A388-4A77-9751-4D5814744DEC}" dt="2026-09-02T16:34:03.818" v="20" actId="2711"/>
          <ac:spMkLst>
            <pc:docMk/>
            <pc:sldMk cId="2992465423" sldId="273"/>
            <ac:spMk id="13" creationId="{F5DDE09F-729E-5894-E03F-1EBB5C3CAA5A}"/>
          </ac:spMkLst>
        </pc:spChg>
        <pc:spChg chg="mod">
          <ac:chgData name="KESSHEN A/L MAHADEVAN" userId="309d50a3-e9c6-4d5b-bbbf-ab401fd73ca5" providerId="ADAL" clId="{EF8AC510-A388-4A77-9751-4D5814744DEC}" dt="2026-09-02T16:38:57.670" v="56" actId="1076"/>
          <ac:spMkLst>
            <pc:docMk/>
            <pc:sldMk cId="2992465423" sldId="273"/>
            <ac:spMk id="15" creationId="{6998F348-BF9C-231D-A447-777B2A0ABFAA}"/>
          </ac:spMkLst>
        </pc:spChg>
        <pc:picChg chg="mod">
          <ac:chgData name="KESSHEN A/L MAHADEVAN" userId="309d50a3-e9c6-4d5b-bbbf-ab401fd73ca5" providerId="ADAL" clId="{EF8AC510-A388-4A77-9751-4D5814744DEC}" dt="2026-09-02T16:33:15.704" v="11" actId="1076"/>
          <ac:picMkLst>
            <pc:docMk/>
            <pc:sldMk cId="2992465423" sldId="273"/>
            <ac:picMk id="2" creationId="{C87F9C5D-E79C-65A0-2C58-0FF6F24BF80B}"/>
          </ac:picMkLst>
        </pc:picChg>
      </pc:sldChg>
      <pc:sldChg chg="modSp mod">
        <pc:chgData name="KESSHEN A/L MAHADEVAN" userId="309d50a3-e9c6-4d5b-bbbf-ab401fd73ca5" providerId="ADAL" clId="{EF8AC510-A388-4A77-9751-4D5814744DEC}" dt="2026-09-02T16:47:59.731" v="62" actId="1076"/>
        <pc:sldMkLst>
          <pc:docMk/>
          <pc:sldMk cId="67891667" sldId="274"/>
        </pc:sldMkLst>
        <pc:spChg chg="mod">
          <ac:chgData name="KESSHEN A/L MAHADEVAN" userId="309d50a3-e9c6-4d5b-bbbf-ab401fd73ca5" providerId="ADAL" clId="{EF8AC510-A388-4A77-9751-4D5814744DEC}" dt="2026-09-02T16:47:48.569" v="59" actId="1076"/>
          <ac:spMkLst>
            <pc:docMk/>
            <pc:sldMk cId="67891667" sldId="274"/>
            <ac:spMk id="13" creationId="{7B7E80CE-4D4E-F10D-27C2-5818F990A171}"/>
          </ac:spMkLst>
        </pc:spChg>
        <pc:spChg chg="mod">
          <ac:chgData name="KESSHEN A/L MAHADEVAN" userId="309d50a3-e9c6-4d5b-bbbf-ab401fd73ca5" providerId="ADAL" clId="{EF8AC510-A388-4A77-9751-4D5814744DEC}" dt="2026-09-02T16:47:59.731" v="62" actId="1076"/>
          <ac:spMkLst>
            <pc:docMk/>
            <pc:sldMk cId="67891667" sldId="274"/>
            <ac:spMk id="15" creationId="{75F5704B-6296-EF0E-7F37-007044B99D2C}"/>
          </ac:spMkLst>
        </pc:spChg>
        <pc:picChg chg="mod">
          <ac:chgData name="KESSHEN A/L MAHADEVAN" userId="309d50a3-e9c6-4d5b-bbbf-ab401fd73ca5" providerId="ADAL" clId="{EF8AC510-A388-4A77-9751-4D5814744DEC}" dt="2026-09-02T16:47:55.771" v="61" actId="1076"/>
          <ac:picMkLst>
            <pc:docMk/>
            <pc:sldMk cId="67891667" sldId="274"/>
            <ac:picMk id="2" creationId="{7BA1E933-32C2-6FEE-6A2B-2BDE06ACA4DA}"/>
          </ac:picMkLst>
        </pc:picChg>
      </pc:sldChg>
      <pc:sldChg chg="modSp mod">
        <pc:chgData name="KESSHEN A/L MAHADEVAN" userId="309d50a3-e9c6-4d5b-bbbf-ab401fd73ca5" providerId="ADAL" clId="{EF8AC510-A388-4A77-9751-4D5814744DEC}" dt="2026-09-02T16:39:17.783" v="57" actId="2711"/>
        <pc:sldMkLst>
          <pc:docMk/>
          <pc:sldMk cId="4110757885" sldId="276"/>
        </pc:sldMkLst>
        <pc:spChg chg="mod">
          <ac:chgData name="KESSHEN A/L MAHADEVAN" userId="309d50a3-e9c6-4d5b-bbbf-ab401fd73ca5" providerId="ADAL" clId="{EF8AC510-A388-4A77-9751-4D5814744DEC}" dt="2026-09-02T16:39:17.783" v="57" actId="2711"/>
          <ac:spMkLst>
            <pc:docMk/>
            <pc:sldMk cId="4110757885" sldId="276"/>
            <ac:spMk id="8" creationId="{30616BF7-DFC7-F55D-3956-5AEC612D9468}"/>
          </ac:spMkLst>
        </pc:spChg>
        <pc:spChg chg="mod">
          <ac:chgData name="KESSHEN A/L MAHADEVAN" userId="309d50a3-e9c6-4d5b-bbbf-ab401fd73ca5" providerId="ADAL" clId="{EF8AC510-A388-4A77-9751-4D5814744DEC}" dt="2026-09-02T16:39:17.783" v="57" actId="2711"/>
          <ac:spMkLst>
            <pc:docMk/>
            <pc:sldMk cId="4110757885" sldId="276"/>
            <ac:spMk id="12" creationId="{6B2A9F0A-9EE6-7A33-29B0-C74D5B7E0BAA}"/>
          </ac:spMkLst>
        </pc:spChg>
      </pc:sldChg>
    </pc:docChg>
  </pc:docChgLst>
  <pc:docChgLst>
    <pc:chgData clId="Web-{00000000-0000-0000-0000-000000000000}"/>
    <pc:docChg chg="modSld">
      <pc:chgData name="" userId="" providerId="" clId="Web-{00000000-0000-0000-0000-000000000000}" dt="2026-09-09T07:42:34.591" v="1" actId="20577"/>
      <pc:docMkLst>
        <pc:docMk/>
      </pc:docMkLst>
      <pc:sldChg chg="modSp">
        <pc:chgData name="" userId="" providerId="" clId="Web-{00000000-0000-0000-0000-000000000000}" dt="2026-09-09T07:42:34.591" v="1" actId="20577"/>
        <pc:sldMkLst>
          <pc:docMk/>
          <pc:sldMk cId="720975485" sldId="267"/>
        </pc:sldMkLst>
        <pc:spChg chg="mod">
          <ac:chgData name="" userId="" providerId="" clId="Web-{00000000-0000-0000-0000-000000000000}" dt="2026-09-09T07:42:34.591" v="1" actId="20577"/>
          <ac:spMkLst>
            <pc:docMk/>
            <pc:sldMk cId="720975485" sldId="267"/>
            <ac:spMk id="8" creationId="{FE9D77DB-912D-3FFA-5811-DB4ECF747610}"/>
          </ac:spMkLst>
        </pc:spChg>
      </pc:sldChg>
    </pc:docChg>
  </pc:docChgLst>
  <pc:docChgLst>
    <pc:chgData name="FARAH NADIRA BINTI AHMAD JAIS" userId="58d07f3b-01a0-48d7-ad50-02c9fa74f354" providerId="ADAL" clId="{3E51FD97-729F-402F-A04D-80DC7B205920}"/>
    <pc:docChg chg="modSld">
      <pc:chgData name="FARAH NADIRA BINTI AHMAD JAIS" userId="58d07f3b-01a0-48d7-ad50-02c9fa74f354" providerId="ADAL" clId="{3E51FD97-729F-402F-A04D-80DC7B205920}" dt="2026-09-04T09:20:17.412" v="60" actId="20577"/>
      <pc:docMkLst>
        <pc:docMk/>
      </pc:docMkLst>
      <pc:sldChg chg="modSp mod">
        <pc:chgData name="FARAH NADIRA BINTI AHMAD JAIS" userId="58d07f3b-01a0-48d7-ad50-02c9fa74f354" providerId="ADAL" clId="{3E51FD97-729F-402F-A04D-80DC7B205920}" dt="2026-09-04T09:15:47.270" v="1" actId="20577"/>
        <pc:sldMkLst>
          <pc:docMk/>
          <pc:sldMk cId="1614441845" sldId="268"/>
        </pc:sldMkLst>
        <pc:graphicFrameChg chg="modGraphic">
          <ac:chgData name="FARAH NADIRA BINTI AHMAD JAIS" userId="58d07f3b-01a0-48d7-ad50-02c9fa74f354" providerId="ADAL" clId="{3E51FD97-729F-402F-A04D-80DC7B205920}" dt="2026-09-04T09:15:47.270" v="1" actId="20577"/>
          <ac:graphicFrameMkLst>
            <pc:docMk/>
            <pc:sldMk cId="1614441845" sldId="268"/>
            <ac:graphicFrameMk id="7" creationId="{9470C510-FCA1-56A9-C114-B158D3D4C39F}"/>
          </ac:graphicFrameMkLst>
        </pc:graphicFrameChg>
      </pc:sldChg>
      <pc:sldChg chg="modSp mod">
        <pc:chgData name="FARAH NADIRA BINTI AHMAD JAIS" userId="58d07f3b-01a0-48d7-ad50-02c9fa74f354" providerId="ADAL" clId="{3E51FD97-729F-402F-A04D-80DC7B205920}" dt="2026-09-04T09:15:54.814" v="2" actId="113"/>
        <pc:sldMkLst>
          <pc:docMk/>
          <pc:sldMk cId="3557488537" sldId="269"/>
        </pc:sldMkLst>
        <pc:spChg chg="mod">
          <ac:chgData name="FARAH NADIRA BINTI AHMAD JAIS" userId="58d07f3b-01a0-48d7-ad50-02c9fa74f354" providerId="ADAL" clId="{3E51FD97-729F-402F-A04D-80DC7B205920}" dt="2026-09-04T09:15:54.814" v="2" actId="113"/>
          <ac:spMkLst>
            <pc:docMk/>
            <pc:sldMk cId="3557488537" sldId="269"/>
            <ac:spMk id="8" creationId="{BAE880EC-60B2-1969-6224-20B641AC1C7D}"/>
          </ac:spMkLst>
        </pc:spChg>
      </pc:sldChg>
      <pc:sldChg chg="addSp mod">
        <pc:chgData name="FARAH NADIRA BINTI AHMAD JAIS" userId="58d07f3b-01a0-48d7-ad50-02c9fa74f354" providerId="ADAL" clId="{3E51FD97-729F-402F-A04D-80DC7B205920}" dt="2026-09-04T09:19:48.599" v="57" actId="22"/>
        <pc:sldMkLst>
          <pc:docMk/>
          <pc:sldMk cId="3648845279" sldId="270"/>
        </pc:sldMkLst>
        <pc:spChg chg="add">
          <ac:chgData name="FARAH NADIRA BINTI AHMAD JAIS" userId="58d07f3b-01a0-48d7-ad50-02c9fa74f354" providerId="ADAL" clId="{3E51FD97-729F-402F-A04D-80DC7B205920}" dt="2026-09-04T09:19:48.599" v="57" actId="22"/>
          <ac:spMkLst>
            <pc:docMk/>
            <pc:sldMk cId="3648845279" sldId="270"/>
            <ac:spMk id="5" creationId="{95D64418-9C78-C154-ACCC-84BDA3D14602}"/>
          </ac:spMkLst>
        </pc:spChg>
      </pc:sldChg>
      <pc:sldChg chg="addSp modSp mod">
        <pc:chgData name="FARAH NADIRA BINTI AHMAD JAIS" userId="58d07f3b-01a0-48d7-ad50-02c9fa74f354" providerId="ADAL" clId="{3E51FD97-729F-402F-A04D-80DC7B205920}" dt="2026-09-04T09:18:06.620" v="18" actId="1076"/>
        <pc:sldMkLst>
          <pc:docMk/>
          <pc:sldMk cId="2010454110" sldId="271"/>
        </pc:sldMkLst>
        <pc:spChg chg="add mod">
          <ac:chgData name="FARAH NADIRA BINTI AHMAD JAIS" userId="58d07f3b-01a0-48d7-ad50-02c9fa74f354" providerId="ADAL" clId="{3E51FD97-729F-402F-A04D-80DC7B205920}" dt="2026-09-04T09:18:06.620" v="18" actId="1076"/>
          <ac:spMkLst>
            <pc:docMk/>
            <pc:sldMk cId="2010454110" sldId="271"/>
            <ac:spMk id="5" creationId="{F3815071-951B-5292-0917-1D8F06FD3CAF}"/>
          </ac:spMkLst>
        </pc:spChg>
        <pc:spChg chg="mod">
          <ac:chgData name="FARAH NADIRA BINTI AHMAD JAIS" userId="58d07f3b-01a0-48d7-ad50-02c9fa74f354" providerId="ADAL" clId="{3E51FD97-729F-402F-A04D-80DC7B205920}" dt="2026-09-04T09:17:44.613" v="16" actId="20577"/>
          <ac:spMkLst>
            <pc:docMk/>
            <pc:sldMk cId="2010454110" sldId="271"/>
            <ac:spMk id="15" creationId="{DE5A1F16-A9FD-3014-A69F-0763C09B086E}"/>
          </ac:spMkLst>
        </pc:spChg>
      </pc:sldChg>
      <pc:sldChg chg="addSp modSp mod">
        <pc:chgData name="FARAH NADIRA BINTI AHMAD JAIS" userId="58d07f3b-01a0-48d7-ad50-02c9fa74f354" providerId="ADAL" clId="{3E51FD97-729F-402F-A04D-80DC7B205920}" dt="2026-09-04T09:18:38.183" v="29" actId="22"/>
        <pc:sldMkLst>
          <pc:docMk/>
          <pc:sldMk cId="18628841" sldId="272"/>
        </pc:sldMkLst>
        <pc:spChg chg="add">
          <ac:chgData name="FARAH NADIRA BINTI AHMAD JAIS" userId="58d07f3b-01a0-48d7-ad50-02c9fa74f354" providerId="ADAL" clId="{3E51FD97-729F-402F-A04D-80DC7B205920}" dt="2026-09-04T09:18:38.183" v="29" actId="22"/>
          <ac:spMkLst>
            <pc:docMk/>
            <pc:sldMk cId="18628841" sldId="272"/>
            <ac:spMk id="5" creationId="{D67C6BF0-C876-2130-9305-EE7FF35FABF1}"/>
          </ac:spMkLst>
        </pc:spChg>
        <pc:spChg chg="mod">
          <ac:chgData name="FARAH NADIRA BINTI AHMAD JAIS" userId="58d07f3b-01a0-48d7-ad50-02c9fa74f354" providerId="ADAL" clId="{3E51FD97-729F-402F-A04D-80DC7B205920}" dt="2026-09-04T09:18:32.814" v="28" actId="20577"/>
          <ac:spMkLst>
            <pc:docMk/>
            <pc:sldMk cId="18628841" sldId="272"/>
            <ac:spMk id="15" creationId="{FD5E34C9-BE41-1CB4-DDFA-4B12219697A3}"/>
          </ac:spMkLst>
        </pc:spChg>
      </pc:sldChg>
      <pc:sldChg chg="addSp modSp mod">
        <pc:chgData name="FARAH NADIRA BINTI AHMAD JAIS" userId="58d07f3b-01a0-48d7-ad50-02c9fa74f354" providerId="ADAL" clId="{3E51FD97-729F-402F-A04D-80DC7B205920}" dt="2026-09-04T09:19:07.206" v="45" actId="22"/>
        <pc:sldMkLst>
          <pc:docMk/>
          <pc:sldMk cId="2992465423" sldId="273"/>
        </pc:sldMkLst>
        <pc:spChg chg="add">
          <ac:chgData name="FARAH NADIRA BINTI AHMAD JAIS" userId="58d07f3b-01a0-48d7-ad50-02c9fa74f354" providerId="ADAL" clId="{3E51FD97-729F-402F-A04D-80DC7B205920}" dt="2026-09-04T09:19:07.206" v="45" actId="22"/>
          <ac:spMkLst>
            <pc:docMk/>
            <pc:sldMk cId="2992465423" sldId="273"/>
            <ac:spMk id="5" creationId="{087906B8-242A-FC80-D797-E82901EB152B}"/>
          </ac:spMkLst>
        </pc:spChg>
        <pc:spChg chg="mod">
          <ac:chgData name="FARAH NADIRA BINTI AHMAD JAIS" userId="58d07f3b-01a0-48d7-ad50-02c9fa74f354" providerId="ADAL" clId="{3E51FD97-729F-402F-A04D-80DC7B205920}" dt="2026-09-04T09:18:59.123" v="44" actId="20577"/>
          <ac:spMkLst>
            <pc:docMk/>
            <pc:sldMk cId="2992465423" sldId="273"/>
            <ac:spMk id="15" creationId="{6998F348-BF9C-231D-A447-777B2A0ABFAA}"/>
          </ac:spMkLst>
        </pc:spChg>
      </pc:sldChg>
      <pc:sldChg chg="addSp modSp mod">
        <pc:chgData name="FARAH NADIRA BINTI AHMAD JAIS" userId="58d07f3b-01a0-48d7-ad50-02c9fa74f354" providerId="ADAL" clId="{3E51FD97-729F-402F-A04D-80DC7B205920}" dt="2026-09-04T09:19:29.747" v="56" actId="22"/>
        <pc:sldMkLst>
          <pc:docMk/>
          <pc:sldMk cId="67891667" sldId="274"/>
        </pc:sldMkLst>
        <pc:spChg chg="add">
          <ac:chgData name="FARAH NADIRA BINTI AHMAD JAIS" userId="58d07f3b-01a0-48d7-ad50-02c9fa74f354" providerId="ADAL" clId="{3E51FD97-729F-402F-A04D-80DC7B205920}" dt="2026-09-04T09:19:29.747" v="56" actId="22"/>
          <ac:spMkLst>
            <pc:docMk/>
            <pc:sldMk cId="67891667" sldId="274"/>
            <ac:spMk id="5" creationId="{B548E07C-994D-5723-E0C7-3A7411FB1D8F}"/>
          </ac:spMkLst>
        </pc:spChg>
        <pc:spChg chg="mod">
          <ac:chgData name="FARAH NADIRA BINTI AHMAD JAIS" userId="58d07f3b-01a0-48d7-ad50-02c9fa74f354" providerId="ADAL" clId="{3E51FD97-729F-402F-A04D-80DC7B205920}" dt="2026-09-04T09:19:24.230" v="55" actId="20577"/>
          <ac:spMkLst>
            <pc:docMk/>
            <pc:sldMk cId="67891667" sldId="274"/>
            <ac:spMk id="15" creationId="{75F5704B-6296-EF0E-7F37-007044B99D2C}"/>
          </ac:spMkLst>
        </pc:spChg>
      </pc:sldChg>
      <pc:sldChg chg="modSp mod">
        <pc:chgData name="FARAH NADIRA BINTI AHMAD JAIS" userId="58d07f3b-01a0-48d7-ad50-02c9fa74f354" providerId="ADAL" clId="{3E51FD97-729F-402F-A04D-80DC7B205920}" dt="2026-09-04T09:20:17.412" v="60" actId="20577"/>
        <pc:sldMkLst>
          <pc:docMk/>
          <pc:sldMk cId="4110757885" sldId="276"/>
        </pc:sldMkLst>
        <pc:spChg chg="mod">
          <ac:chgData name="FARAH NADIRA BINTI AHMAD JAIS" userId="58d07f3b-01a0-48d7-ad50-02c9fa74f354" providerId="ADAL" clId="{3E51FD97-729F-402F-A04D-80DC7B205920}" dt="2026-09-04T09:20:12.291" v="58" actId="14100"/>
          <ac:spMkLst>
            <pc:docMk/>
            <pc:sldMk cId="4110757885" sldId="276"/>
            <ac:spMk id="10" creationId="{45D7DC0A-2CF8-5AB2-252D-FD6FFC98D152}"/>
          </ac:spMkLst>
        </pc:spChg>
        <pc:spChg chg="mod">
          <ac:chgData name="FARAH NADIRA BINTI AHMAD JAIS" userId="58d07f3b-01a0-48d7-ad50-02c9fa74f354" providerId="ADAL" clId="{3E51FD97-729F-402F-A04D-80DC7B205920}" dt="2026-09-04T09:20:17.412" v="60" actId="20577"/>
          <ac:spMkLst>
            <pc:docMk/>
            <pc:sldMk cId="4110757885" sldId="276"/>
            <ac:spMk id="12" creationId="{6B2A9F0A-9EE6-7A33-29B0-C74D5B7E0BAA}"/>
          </ac:spMkLst>
        </pc:spChg>
      </pc:sldChg>
      <pc:sldChg chg="modSp mod">
        <pc:chgData name="FARAH NADIRA BINTI AHMAD JAIS" userId="58d07f3b-01a0-48d7-ad50-02c9fa74f354" providerId="ADAL" clId="{3E51FD97-729F-402F-A04D-80DC7B205920}" dt="2026-09-04T09:16:47.232" v="5" actId="255"/>
        <pc:sldMkLst>
          <pc:docMk/>
          <pc:sldMk cId="3008477851" sldId="277"/>
        </pc:sldMkLst>
        <pc:spChg chg="mod">
          <ac:chgData name="FARAH NADIRA BINTI AHMAD JAIS" userId="58d07f3b-01a0-48d7-ad50-02c9fa74f354" providerId="ADAL" clId="{3E51FD97-729F-402F-A04D-80DC7B205920}" dt="2026-09-04T09:16:42.286" v="4" actId="1076"/>
          <ac:spMkLst>
            <pc:docMk/>
            <pc:sldMk cId="3008477851" sldId="277"/>
            <ac:spMk id="6" creationId="{D36080C9-ED6A-D097-6E70-FDFE7FF664BD}"/>
          </ac:spMkLst>
        </pc:spChg>
        <pc:spChg chg="mod">
          <ac:chgData name="FARAH NADIRA BINTI AHMAD JAIS" userId="58d07f3b-01a0-48d7-ad50-02c9fa74f354" providerId="ADAL" clId="{3E51FD97-729F-402F-A04D-80DC7B205920}" dt="2026-09-04T09:16:47.232" v="5" actId="255"/>
          <ac:spMkLst>
            <pc:docMk/>
            <pc:sldMk cId="3008477851" sldId="277"/>
            <ac:spMk id="15" creationId="{8C4FB60B-9752-FC01-F124-2D526F1F32DA}"/>
          </ac:spMkLst>
        </pc:spChg>
      </pc:sldChg>
    </pc:docChg>
  </pc:docChgLst>
  <pc:docChgLst>
    <pc:chgData name="MUHAMMAD AMSYAR AFIQ BIN AHMAD AZHA" userId="S::amsyar@hrdcorp.gov.my::5cfef846-b19e-41be-b58b-3c6870a3c5ec" providerId="AD" clId="Web-{00000000-0000-0000-0000-000000000000}"/>
    <pc:docChg chg="modSld">
      <pc:chgData name="MUHAMMAD AMSYAR AFIQ BIN AHMAD AZHA" userId="S::amsyar@hrdcorp.gov.my::5cfef846-b19e-41be-b58b-3c6870a3c5ec" providerId="AD" clId="Web-{00000000-0000-0000-0000-000000000000}" dt="2026-09-09T07:43:51.782" v="18" actId="20577"/>
      <pc:docMkLst>
        <pc:docMk/>
      </pc:docMkLst>
      <pc:sldChg chg="modSp">
        <pc:chgData name="MUHAMMAD AMSYAR AFIQ BIN AHMAD AZHA" userId="S::amsyar@hrdcorp.gov.my::5cfef846-b19e-41be-b58b-3c6870a3c5ec" providerId="AD" clId="Web-{00000000-0000-0000-0000-000000000000}" dt="2026-09-09T07:42:58.967" v="10" actId="20577"/>
        <pc:sldMkLst>
          <pc:docMk/>
          <pc:sldMk cId="720975485" sldId="267"/>
        </pc:sldMkLst>
        <pc:spChg chg="mod">
          <ac:chgData name="MUHAMMAD AMSYAR AFIQ BIN AHMAD AZHA" userId="S::amsyar@hrdcorp.gov.my::5cfef846-b19e-41be-b58b-3c6870a3c5ec" providerId="AD" clId="Web-{00000000-0000-0000-0000-000000000000}" dt="2026-09-09T07:42:58.967" v="10" actId="20577"/>
          <ac:spMkLst>
            <pc:docMk/>
            <pc:sldMk cId="720975485" sldId="267"/>
            <ac:spMk id="8" creationId="{FE9D77DB-912D-3FFA-5811-DB4ECF747610}"/>
          </ac:spMkLst>
        </pc:spChg>
        <pc:grpChg chg="mod">
          <ac:chgData name="MUHAMMAD AMSYAR AFIQ BIN AHMAD AZHA" userId="S::amsyar@hrdcorp.gov.my::5cfef846-b19e-41be-b58b-3c6870a3c5ec" providerId="AD" clId="Web-{00000000-0000-0000-0000-000000000000}" dt="2026-09-09T07:42:46.076" v="1" actId="14100"/>
          <ac:grpSpMkLst>
            <pc:docMk/>
            <pc:sldMk cId="720975485" sldId="267"/>
            <ac:grpSpMk id="5" creationId="{34A85264-990E-1525-94E6-606D5BF54BBB}"/>
          </ac:grpSpMkLst>
        </pc:grpChg>
      </pc:sldChg>
      <pc:sldChg chg="modSp">
        <pc:chgData name="MUHAMMAD AMSYAR AFIQ BIN AHMAD AZHA" userId="S::amsyar@hrdcorp.gov.my::5cfef846-b19e-41be-b58b-3c6870a3c5ec" providerId="AD" clId="Web-{00000000-0000-0000-0000-000000000000}" dt="2026-09-09T07:43:09.858" v="12" actId="20577"/>
        <pc:sldMkLst>
          <pc:docMk/>
          <pc:sldMk cId="3648845279" sldId="270"/>
        </pc:sldMkLst>
        <pc:spChg chg="mod">
          <ac:chgData name="MUHAMMAD AMSYAR AFIQ BIN AHMAD AZHA" userId="S::amsyar@hrdcorp.gov.my::5cfef846-b19e-41be-b58b-3c6870a3c5ec" providerId="AD" clId="Web-{00000000-0000-0000-0000-000000000000}" dt="2026-09-09T07:43:09.858" v="12" actId="20577"/>
          <ac:spMkLst>
            <pc:docMk/>
            <pc:sldMk cId="3648845279" sldId="270"/>
            <ac:spMk id="5" creationId="{95D64418-9C78-C154-ACCC-84BDA3D14602}"/>
          </ac:spMkLst>
        </pc:spChg>
      </pc:sldChg>
      <pc:sldChg chg="modSp">
        <pc:chgData name="MUHAMMAD AMSYAR AFIQ BIN AHMAD AZHA" userId="S::amsyar@hrdcorp.gov.my::5cfef846-b19e-41be-b58b-3c6870a3c5ec" providerId="AD" clId="Web-{00000000-0000-0000-0000-000000000000}" dt="2026-09-09T07:43:22.109" v="14" actId="20577"/>
        <pc:sldMkLst>
          <pc:docMk/>
          <pc:sldMk cId="2010454110" sldId="271"/>
        </pc:sldMkLst>
        <pc:spChg chg="mod">
          <ac:chgData name="MUHAMMAD AMSYAR AFIQ BIN AHMAD AZHA" userId="S::amsyar@hrdcorp.gov.my::5cfef846-b19e-41be-b58b-3c6870a3c5ec" providerId="AD" clId="Web-{00000000-0000-0000-0000-000000000000}" dt="2026-09-09T07:43:22.109" v="14" actId="20577"/>
          <ac:spMkLst>
            <pc:docMk/>
            <pc:sldMk cId="2010454110" sldId="271"/>
            <ac:spMk id="5" creationId="{F3815071-951B-5292-0917-1D8F06FD3CAF}"/>
          </ac:spMkLst>
        </pc:spChg>
      </pc:sldChg>
      <pc:sldChg chg="modSp">
        <pc:chgData name="MUHAMMAD AMSYAR AFIQ BIN AHMAD AZHA" userId="S::amsyar@hrdcorp.gov.my::5cfef846-b19e-41be-b58b-3c6870a3c5ec" providerId="AD" clId="Web-{00000000-0000-0000-0000-000000000000}" dt="2026-09-09T07:43:28.921" v="15" actId="20577"/>
        <pc:sldMkLst>
          <pc:docMk/>
          <pc:sldMk cId="18628841" sldId="272"/>
        </pc:sldMkLst>
        <pc:spChg chg="mod">
          <ac:chgData name="MUHAMMAD AMSYAR AFIQ BIN AHMAD AZHA" userId="S::amsyar@hrdcorp.gov.my::5cfef846-b19e-41be-b58b-3c6870a3c5ec" providerId="AD" clId="Web-{00000000-0000-0000-0000-000000000000}" dt="2026-09-09T07:43:28.921" v="15" actId="20577"/>
          <ac:spMkLst>
            <pc:docMk/>
            <pc:sldMk cId="18628841" sldId="272"/>
            <ac:spMk id="5" creationId="{D67C6BF0-C876-2130-9305-EE7FF35FABF1}"/>
          </ac:spMkLst>
        </pc:spChg>
      </pc:sldChg>
      <pc:sldChg chg="modSp">
        <pc:chgData name="MUHAMMAD AMSYAR AFIQ BIN AHMAD AZHA" userId="S::amsyar@hrdcorp.gov.my::5cfef846-b19e-41be-b58b-3c6870a3c5ec" providerId="AD" clId="Web-{00000000-0000-0000-0000-000000000000}" dt="2026-09-09T07:43:42.563" v="17" actId="20577"/>
        <pc:sldMkLst>
          <pc:docMk/>
          <pc:sldMk cId="2992465423" sldId="273"/>
        </pc:sldMkLst>
        <pc:spChg chg="mod">
          <ac:chgData name="MUHAMMAD AMSYAR AFIQ BIN AHMAD AZHA" userId="S::amsyar@hrdcorp.gov.my::5cfef846-b19e-41be-b58b-3c6870a3c5ec" providerId="AD" clId="Web-{00000000-0000-0000-0000-000000000000}" dt="2026-09-09T07:43:42.563" v="17" actId="20577"/>
          <ac:spMkLst>
            <pc:docMk/>
            <pc:sldMk cId="2992465423" sldId="273"/>
            <ac:spMk id="5" creationId="{087906B8-242A-FC80-D797-E82901EB152B}"/>
          </ac:spMkLst>
        </pc:spChg>
      </pc:sldChg>
      <pc:sldChg chg="modSp">
        <pc:chgData name="MUHAMMAD AMSYAR AFIQ BIN AHMAD AZHA" userId="S::amsyar@hrdcorp.gov.my::5cfef846-b19e-41be-b58b-3c6870a3c5ec" providerId="AD" clId="Web-{00000000-0000-0000-0000-000000000000}" dt="2026-09-09T07:43:51.782" v="18" actId="20577"/>
        <pc:sldMkLst>
          <pc:docMk/>
          <pc:sldMk cId="67891667" sldId="274"/>
        </pc:sldMkLst>
        <pc:spChg chg="mod">
          <ac:chgData name="MUHAMMAD AMSYAR AFIQ BIN AHMAD AZHA" userId="S::amsyar@hrdcorp.gov.my::5cfef846-b19e-41be-b58b-3c6870a3c5ec" providerId="AD" clId="Web-{00000000-0000-0000-0000-000000000000}" dt="2026-09-09T07:43:51.782" v="18" actId="20577"/>
          <ac:spMkLst>
            <pc:docMk/>
            <pc:sldMk cId="67891667" sldId="274"/>
            <ac:spMk id="5" creationId="{B548E07C-994D-5723-E0C7-3A7411FB1D8F}"/>
          </ac:spMkLst>
        </pc:spChg>
      </pc:sldChg>
      <pc:sldChg chg="modSp">
        <pc:chgData name="MUHAMMAD AMSYAR AFIQ BIN AHMAD AZHA" userId="S::amsyar@hrdcorp.gov.my::5cfef846-b19e-41be-b58b-3c6870a3c5ec" providerId="AD" clId="Web-{00000000-0000-0000-0000-000000000000}" dt="2026-09-09T07:43:18.343" v="13" actId="20577"/>
        <pc:sldMkLst>
          <pc:docMk/>
          <pc:sldMk cId="3008477851" sldId="277"/>
        </pc:sldMkLst>
        <pc:spChg chg="mod">
          <ac:chgData name="MUHAMMAD AMSYAR AFIQ BIN AHMAD AZHA" userId="S::amsyar@hrdcorp.gov.my::5cfef846-b19e-41be-b58b-3c6870a3c5ec" providerId="AD" clId="Web-{00000000-0000-0000-0000-000000000000}" dt="2026-09-09T07:43:18.343" v="13" actId="20577"/>
          <ac:spMkLst>
            <pc:docMk/>
            <pc:sldMk cId="3008477851" sldId="277"/>
            <ac:spMk id="6" creationId="{D36080C9-ED6A-D097-6E70-FDFE7FF664BD}"/>
          </ac:spMkLst>
        </pc:spChg>
      </pc:sldChg>
    </pc:docChg>
  </pc:docChgLst>
  <pc:docChgLst>
    <pc:chgData name="NURUL NADHIRAH BINTI ANUAR" userId="S::nurulnadhirah@hrdcorp.gov.my::584d0f93-a227-415a-a273-f55545d41e8b" providerId="AD" clId="Web-{C44E6DDE-CC35-D506-B942-A0A1DD45A570}"/>
    <pc:docChg chg="modSld">
      <pc:chgData name="NURUL NADHIRAH BINTI ANUAR" userId="S::nurulnadhirah@hrdcorp.gov.my::584d0f93-a227-415a-a273-f55545d41e8b" providerId="AD" clId="Web-{C44E6DDE-CC35-D506-B942-A0A1DD45A570}" dt="2026-09-09T07:38:34.796" v="3" actId="20577"/>
      <pc:docMkLst>
        <pc:docMk/>
      </pc:docMkLst>
      <pc:sldChg chg="modSp">
        <pc:chgData name="NURUL NADHIRAH BINTI ANUAR" userId="S::nurulnadhirah@hrdcorp.gov.my::584d0f93-a227-415a-a273-f55545d41e8b" providerId="AD" clId="Web-{C44E6DDE-CC35-D506-B942-A0A1DD45A570}" dt="2026-09-09T07:38:34.796" v="3" actId="20577"/>
        <pc:sldMkLst>
          <pc:docMk/>
          <pc:sldMk cId="4110757885" sldId="276"/>
        </pc:sldMkLst>
        <pc:spChg chg="mod">
          <ac:chgData name="NURUL NADHIRAH BINTI ANUAR" userId="S::nurulnadhirah@hrdcorp.gov.my::584d0f93-a227-415a-a273-f55545d41e8b" providerId="AD" clId="Web-{C44E6DDE-CC35-D506-B942-A0A1DD45A570}" dt="2026-09-09T07:38:34.796" v="3" actId="20577"/>
          <ac:spMkLst>
            <pc:docMk/>
            <pc:sldMk cId="4110757885" sldId="276"/>
            <ac:spMk id="8" creationId="{30616BF7-DFC7-F55D-3956-5AEC612D9468}"/>
          </ac:spMkLst>
        </pc:spChg>
      </pc:sldChg>
    </pc:docChg>
  </pc:docChgLst>
  <pc:docChgLst>
    <pc:chgData clId="Web-{1CA892A9-08A3-2DA7-F492-D0B2AC24ACDA}"/>
    <pc:docChg chg="modSld">
      <pc:chgData name="" userId="" providerId="" clId="Web-{1CA892A9-08A3-2DA7-F492-D0B2AC24ACDA}" dt="2026-09-09T02:32:08.810" v="7"/>
      <pc:docMkLst>
        <pc:docMk/>
      </pc:docMkLst>
      <pc:sldChg chg="modSp">
        <pc:chgData name="" userId="" providerId="" clId="Web-{1CA892A9-08A3-2DA7-F492-D0B2AC24ACDA}" dt="2026-09-09T02:32:08.810" v="7"/>
        <pc:sldMkLst>
          <pc:docMk/>
          <pc:sldMk cId="1614441845" sldId="268"/>
        </pc:sldMkLst>
        <pc:graphicFrameChg chg="mod modGraphic">
          <ac:chgData name="" userId="" providerId="" clId="Web-{1CA892A9-08A3-2DA7-F492-D0B2AC24ACDA}" dt="2026-09-09T02:32:08.810" v="7"/>
          <ac:graphicFrameMkLst>
            <pc:docMk/>
            <pc:sldMk cId="1614441845" sldId="268"/>
            <ac:graphicFrameMk id="7" creationId="{9470C510-FCA1-56A9-C114-B158D3D4C39F}"/>
          </ac:graphicFrameMkLst>
        </pc:graphicFrameChg>
      </pc:sldChg>
    </pc:docChg>
  </pc:docChgLst>
  <pc:docChgLst>
    <pc:chgData name="NOR HAZIRAH BINTI MOHD AKHIRUDIN" userId="S::norhazirah@hrdcorp.gov.my::d3b03317-c687-4813-bd23-62a4a48803bd" providerId="AD" clId="Web-{00000000-0000-0000-0000-000000000000}"/>
    <pc:docChg chg="addSld delSld modSld">
      <pc:chgData name="NOR HAZIRAH BINTI MOHD AKHIRUDIN" userId="S::norhazirah@hrdcorp.gov.my::d3b03317-c687-4813-bd23-62a4a48803bd" providerId="AD" clId="Web-{00000000-0000-0000-0000-000000000000}" dt="2026-09-09T02:36:01.539" v="95" actId="1076"/>
      <pc:docMkLst>
        <pc:docMk/>
      </pc:docMkLst>
      <pc:sldChg chg="modSp">
        <pc:chgData name="NOR HAZIRAH BINTI MOHD AKHIRUDIN" userId="S::norhazirah@hrdcorp.gov.my::d3b03317-c687-4813-bd23-62a4a48803bd" providerId="AD" clId="Web-{00000000-0000-0000-0000-000000000000}" dt="2026-09-09T02:36:01.539" v="95" actId="1076"/>
        <pc:sldMkLst>
          <pc:docMk/>
          <pc:sldMk cId="720975485" sldId="267"/>
        </pc:sldMkLst>
        <pc:spChg chg="mod">
          <ac:chgData name="NOR HAZIRAH BINTI MOHD AKHIRUDIN" userId="S::norhazirah@hrdcorp.gov.my::d3b03317-c687-4813-bd23-62a4a48803bd" providerId="AD" clId="Web-{00000000-0000-0000-0000-000000000000}" dt="2026-09-09T02:36:01.539" v="95" actId="1076"/>
          <ac:spMkLst>
            <pc:docMk/>
            <pc:sldMk cId="720975485" sldId="267"/>
            <ac:spMk id="8" creationId="{FE9D77DB-912D-3FFA-5811-DB4ECF747610}"/>
          </ac:spMkLst>
        </pc:spChg>
      </pc:sldChg>
      <pc:sldChg chg="modSp">
        <pc:chgData name="NOR HAZIRAH BINTI MOHD AKHIRUDIN" userId="S::norhazirah@hrdcorp.gov.my::d3b03317-c687-4813-bd23-62a4a48803bd" providerId="AD" clId="Web-{00000000-0000-0000-0000-000000000000}" dt="2026-09-04T07:43:58.583" v="89"/>
        <pc:sldMkLst>
          <pc:docMk/>
          <pc:sldMk cId="1614441845" sldId="268"/>
        </pc:sldMkLst>
        <pc:graphicFrameChg chg="mod modGraphic">
          <ac:chgData name="NOR HAZIRAH BINTI MOHD AKHIRUDIN" userId="S::norhazirah@hrdcorp.gov.my::d3b03317-c687-4813-bd23-62a4a48803bd" providerId="AD" clId="Web-{00000000-0000-0000-0000-000000000000}" dt="2026-09-04T07:43:58.583" v="89"/>
          <ac:graphicFrameMkLst>
            <pc:docMk/>
            <pc:sldMk cId="1614441845" sldId="268"/>
            <ac:graphicFrameMk id="7" creationId="{9470C510-FCA1-56A9-C114-B158D3D4C39F}"/>
          </ac:graphicFrameMkLst>
        </pc:graphicFrameChg>
      </pc:sldChg>
      <pc:sldChg chg="modSp">
        <pc:chgData name="NOR HAZIRAH BINTI MOHD AKHIRUDIN" userId="S::norhazirah@hrdcorp.gov.my::d3b03317-c687-4813-bd23-62a4a48803bd" providerId="AD" clId="Web-{00000000-0000-0000-0000-000000000000}" dt="2026-09-04T07:32:03.077" v="13" actId="20577"/>
        <pc:sldMkLst>
          <pc:docMk/>
          <pc:sldMk cId="3557488537" sldId="269"/>
        </pc:sldMkLst>
        <pc:spChg chg="mod">
          <ac:chgData name="NOR HAZIRAH BINTI MOHD AKHIRUDIN" userId="S::norhazirah@hrdcorp.gov.my::d3b03317-c687-4813-bd23-62a4a48803bd" providerId="AD" clId="Web-{00000000-0000-0000-0000-000000000000}" dt="2026-09-04T07:32:03.077" v="13" actId="20577"/>
          <ac:spMkLst>
            <pc:docMk/>
            <pc:sldMk cId="3557488537" sldId="269"/>
            <ac:spMk id="8" creationId="{BAE880EC-60B2-1969-6224-20B641AC1C7D}"/>
          </ac:spMkLst>
        </pc:spChg>
      </pc:sldChg>
      <pc:sldChg chg="modSp">
        <pc:chgData name="NOR HAZIRAH BINTI MOHD AKHIRUDIN" userId="S::norhazirah@hrdcorp.gov.my::d3b03317-c687-4813-bd23-62a4a48803bd" providerId="AD" clId="Web-{00000000-0000-0000-0000-000000000000}" dt="2026-09-04T07:27:50.528" v="8" actId="1076"/>
        <pc:sldMkLst>
          <pc:docMk/>
          <pc:sldMk cId="3648845279" sldId="270"/>
        </pc:sldMkLst>
        <pc:spChg chg="mod">
          <ac:chgData name="NOR HAZIRAH BINTI MOHD AKHIRUDIN" userId="S::norhazirah@hrdcorp.gov.my::d3b03317-c687-4813-bd23-62a4a48803bd" providerId="AD" clId="Web-{00000000-0000-0000-0000-000000000000}" dt="2026-09-04T07:27:50.528" v="8" actId="1076"/>
          <ac:spMkLst>
            <pc:docMk/>
            <pc:sldMk cId="3648845279" sldId="270"/>
            <ac:spMk id="13" creationId="{6E1790F3-167A-3A6E-196F-D8E545E013D6}"/>
          </ac:spMkLst>
        </pc:spChg>
        <pc:spChg chg="mod">
          <ac:chgData name="NOR HAZIRAH BINTI MOHD AKHIRUDIN" userId="S::norhazirah@hrdcorp.gov.my::d3b03317-c687-4813-bd23-62a4a48803bd" providerId="AD" clId="Web-{00000000-0000-0000-0000-000000000000}" dt="2026-09-04T07:27:43.169" v="4" actId="14100"/>
          <ac:spMkLst>
            <pc:docMk/>
            <pc:sldMk cId="3648845279" sldId="270"/>
            <ac:spMk id="15" creationId="{A310AC00-1D58-29F6-F1A3-A3095E459407}"/>
          </ac:spMkLst>
        </pc:spChg>
      </pc:sldChg>
      <pc:sldChg chg="modSp">
        <pc:chgData name="NOR HAZIRAH BINTI MOHD AKHIRUDIN" userId="S::norhazirah@hrdcorp.gov.my::d3b03317-c687-4813-bd23-62a4a48803bd" providerId="AD" clId="Web-{00000000-0000-0000-0000-000000000000}" dt="2026-09-04T07:36:10.235" v="75" actId="20577"/>
        <pc:sldMkLst>
          <pc:docMk/>
          <pc:sldMk cId="2010454110" sldId="271"/>
        </pc:sldMkLst>
        <pc:spChg chg="mod">
          <ac:chgData name="NOR HAZIRAH BINTI MOHD AKHIRUDIN" userId="S::norhazirah@hrdcorp.gov.my::d3b03317-c687-4813-bd23-62a4a48803bd" providerId="AD" clId="Web-{00000000-0000-0000-0000-000000000000}" dt="2026-09-04T07:36:10.235" v="75" actId="20577"/>
          <ac:spMkLst>
            <pc:docMk/>
            <pc:sldMk cId="2010454110" sldId="271"/>
            <ac:spMk id="13" creationId="{F560A94A-F654-B660-1CD5-A4C06134F249}"/>
          </ac:spMkLst>
        </pc:spChg>
      </pc:sldChg>
      <pc:sldChg chg="modSp">
        <pc:chgData name="NOR HAZIRAH BINTI MOHD AKHIRUDIN" userId="S::norhazirah@hrdcorp.gov.my::d3b03317-c687-4813-bd23-62a4a48803bd" providerId="AD" clId="Web-{00000000-0000-0000-0000-000000000000}" dt="2026-09-04T07:36:03.641" v="74" actId="20577"/>
        <pc:sldMkLst>
          <pc:docMk/>
          <pc:sldMk cId="18628841" sldId="272"/>
        </pc:sldMkLst>
        <pc:spChg chg="mod">
          <ac:chgData name="NOR HAZIRAH BINTI MOHD AKHIRUDIN" userId="S::norhazirah@hrdcorp.gov.my::d3b03317-c687-4813-bd23-62a4a48803bd" providerId="AD" clId="Web-{00000000-0000-0000-0000-000000000000}" dt="2026-09-04T07:36:03.641" v="74" actId="20577"/>
          <ac:spMkLst>
            <pc:docMk/>
            <pc:sldMk cId="18628841" sldId="272"/>
            <ac:spMk id="13" creationId="{F78F5837-F39A-0A9B-AE28-25885F1A49D8}"/>
          </ac:spMkLst>
        </pc:spChg>
      </pc:sldChg>
      <pc:sldChg chg="modSp">
        <pc:chgData name="NOR HAZIRAH BINTI MOHD AKHIRUDIN" userId="S::norhazirah@hrdcorp.gov.my::d3b03317-c687-4813-bd23-62a4a48803bd" providerId="AD" clId="Web-{00000000-0000-0000-0000-000000000000}" dt="2026-09-04T07:36:00.173" v="72" actId="20577"/>
        <pc:sldMkLst>
          <pc:docMk/>
          <pc:sldMk cId="2992465423" sldId="273"/>
        </pc:sldMkLst>
        <pc:spChg chg="mod">
          <ac:chgData name="NOR HAZIRAH BINTI MOHD AKHIRUDIN" userId="S::norhazirah@hrdcorp.gov.my::d3b03317-c687-4813-bd23-62a4a48803bd" providerId="AD" clId="Web-{00000000-0000-0000-0000-000000000000}" dt="2026-09-04T07:36:00.173" v="72" actId="20577"/>
          <ac:spMkLst>
            <pc:docMk/>
            <pc:sldMk cId="2992465423" sldId="273"/>
            <ac:spMk id="13" creationId="{F5DDE09F-729E-5894-E03F-1EBB5C3CAA5A}"/>
          </ac:spMkLst>
        </pc:spChg>
      </pc:sldChg>
      <pc:sldChg chg="addSp delSp modSp">
        <pc:chgData name="NOR HAZIRAH BINTI MOHD AKHIRUDIN" userId="S::norhazirah@hrdcorp.gov.my::d3b03317-c687-4813-bd23-62a4a48803bd" providerId="AD" clId="Web-{00000000-0000-0000-0000-000000000000}" dt="2026-09-04T07:35:55.407" v="71" actId="20577"/>
        <pc:sldMkLst>
          <pc:docMk/>
          <pc:sldMk cId="67891667" sldId="274"/>
        </pc:sldMkLst>
        <pc:spChg chg="add del mod">
          <ac:chgData name="NOR HAZIRAH BINTI MOHD AKHIRUDIN" userId="S::norhazirah@hrdcorp.gov.my::d3b03317-c687-4813-bd23-62a4a48803bd" providerId="AD" clId="Web-{00000000-0000-0000-0000-000000000000}" dt="2026-09-04T07:35:55.407" v="71" actId="20577"/>
          <ac:spMkLst>
            <pc:docMk/>
            <pc:sldMk cId="67891667" sldId="274"/>
            <ac:spMk id="13" creationId="{7B7E80CE-4D4E-F10D-27C2-5818F990A171}"/>
          </ac:spMkLst>
        </pc:spChg>
      </pc:sldChg>
      <pc:sldChg chg="add">
        <pc:chgData name="NOR HAZIRAH BINTI MOHD AKHIRUDIN" userId="S::norhazirah@hrdcorp.gov.my::d3b03317-c687-4813-bd23-62a4a48803bd" providerId="AD" clId="Web-{00000000-0000-0000-0000-000000000000}" dt="2026-09-04T07:21:26.431" v="0"/>
        <pc:sldMkLst>
          <pc:docMk/>
          <pc:sldMk cId="3008477851"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89536"/>
            <a:ext cx="3890849" cy="1044886"/>
            <a:chOff x="5854192" y="4233705"/>
            <a:chExt cx="3429000" cy="566491"/>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TextBox 2">
              <a:extLst>
                <a:ext uri="{FF2B5EF4-FFF2-40B4-BE49-F238E27FC236}">
                  <a16:creationId xmlns:a16="http://schemas.microsoft.com/office/drawing/2014/main" id="{FE9D77DB-912D-3FFA-5811-DB4ECF747610}"/>
                </a:ext>
              </a:extLst>
            </p:cNvPr>
            <p:cNvSpPr txBox="1"/>
            <p:nvPr/>
          </p:nvSpPr>
          <p:spPr>
            <a:xfrm>
              <a:off x="5992448" y="4287093"/>
              <a:ext cx="3152488" cy="51310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Century Gothic"/>
                  <a:cs typeface="Arial"/>
                </a:rPr>
                <a:t>Proposal Template for Employer:</a:t>
              </a:r>
            </a:p>
            <a:p>
              <a:pPr algn="ctr"/>
              <a:r>
                <a:rPr lang="en-US" sz="1400" b="1" dirty="0">
                  <a:solidFill>
                    <a:srgbClr val="000000"/>
                  </a:solidFill>
                  <a:latin typeface="Century Gothic"/>
                  <a:cs typeface="Arial"/>
                </a:rPr>
                <a:t>PROFESSIONAL SKILLS CATEGORY</a:t>
              </a:r>
            </a:p>
            <a:p>
              <a:pPr algn="ctr"/>
              <a:endParaRPr lang="en-US" sz="1400" dirty="0">
                <a:solidFill>
                  <a:srgbClr val="000000"/>
                </a:solidFill>
                <a:latin typeface="Arial"/>
                <a:cs typeface="Arial"/>
              </a:endParaRPr>
            </a:p>
            <a:p>
              <a:pPr algn="ctr"/>
              <a:endParaRPr lang="en-US" sz="1350" dirty="0">
                <a:latin typeface="Arial"/>
                <a:cs typeface="Arial"/>
              </a:endParaRPr>
            </a:p>
          </p:txBody>
        </p:sp>
      </p:grpSp>
    </p:spTree>
    <p:extLst>
      <p:ext uri="{BB962C8B-B14F-4D97-AF65-F5344CB8AC3E}">
        <p14:creationId xmlns:p14="http://schemas.microsoft.com/office/powerpoint/2010/main" val="720975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dirty="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dirty="0" err="1">
                <a:latin typeface="Arial" panose="020B0604020202020204" pitchFamily="34" charset="0"/>
                <a:cs typeface="Arial" panose="020B0604020202020204" pitchFamily="34" charset="0"/>
              </a:rPr>
              <a:t>organiser</a:t>
            </a:r>
            <a:r>
              <a:rPr lang="en-US" sz="1600" dirty="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718396188"/>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dirty="0">
                          <a:solidFill>
                            <a:schemeClr val="tx1"/>
                          </a:solidFill>
                          <a:latin typeface="Century Gothic"/>
                        </a:rPr>
                        <a:t>Your Organisation Name</a:t>
                      </a:r>
                    </a:p>
                    <a:p>
                      <a:endParaRPr lang="en-MY">
                        <a:solidFill>
                          <a:schemeClr val="tx1"/>
                        </a:solidFill>
                        <a:latin typeface="Century Gothic" panose="020B0502020202020204" pitchFamily="34" charset="0"/>
                      </a:endParaRPr>
                    </a:p>
                    <a:p>
                      <a:r>
                        <a:rPr lang="en-MY" dirty="0">
                          <a:solidFill>
                            <a:schemeClr val="tx1"/>
                          </a:solidFill>
                          <a:latin typeface="Century Gothic"/>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pPr lvl="0" algn="l">
                        <a:lnSpc>
                          <a:spcPct val="100000"/>
                        </a:lnSpc>
                        <a:spcBef>
                          <a:spcPts val="0"/>
                        </a:spcBef>
                        <a:spcAft>
                          <a:spcPts val="0"/>
                        </a:spcAft>
                        <a:buNone/>
                      </a:pPr>
                      <a:r>
                        <a:rPr lang="en-MY" sz="1800" b="1" i="0" u="none" strike="noStrike" noProof="0" dirty="0" err="1">
                          <a:solidFill>
                            <a:schemeClr val="tx1"/>
                          </a:solidFill>
                          <a:latin typeface="Arial"/>
                          <a:cs typeface="Arial"/>
                        </a:rPr>
                        <a:t>MyCoID</a:t>
                      </a:r>
                      <a:endParaRPr lang="en-MY" sz="1800" b="0" i="0" u="none" strike="noStrike" noProof="0" dirty="0" err="1">
                        <a:solidFill>
                          <a:srgbClr val="000000"/>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pPr lvl="0">
                        <a:buNone/>
                      </a:pPr>
                      <a:r>
                        <a:rPr lang="en-MY" b="1" dirty="0">
                          <a:solidFill>
                            <a:schemeClr val="tx1"/>
                          </a:solidFill>
                          <a:latin typeface="Century Gothic"/>
                        </a:rPr>
                        <a:t>Category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1614441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lIns="91440" tIns="45720" rIns="91440" bIns="45720" anchor="t">
            <a:spAutoFit/>
          </a:bodyPr>
          <a:lstStyle/>
          <a:p>
            <a:pPr algn="just"/>
            <a:r>
              <a:rPr lang="en-US" sz="1600" b="1" u="sng" dirty="0">
                <a:latin typeface="Arial" panose="020B0604020202020204" pitchFamily="34" charset="0"/>
                <a:cs typeface="Arial" panose="020B0604020202020204" pitchFamily="34" charset="0"/>
              </a:rPr>
              <a:t>PROPOSAL GUIDELINES</a:t>
            </a:r>
            <a:endParaRPr lang="en-US" sz="1600" b="1" dirty="0">
              <a:latin typeface="Arial" panose="020B0604020202020204" pitchFamily="34" charset="0"/>
              <a:cs typeface="Arial" panose="020B0604020202020204" pitchFamily="34" charset="0"/>
            </a:endParaRPr>
          </a:p>
          <a:p>
            <a:pPr marL="257175" indent="-257175" algn="just">
              <a:buFont typeface="+mj-lt"/>
              <a:buAutoNum type="arabicPeriod"/>
            </a:pPr>
            <a:r>
              <a:rPr lang="en-US" sz="1600" dirty="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dirty="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dirty="0">
                <a:latin typeface="Arial" panose="020B0604020202020204" pitchFamily="34" charset="0"/>
                <a:cs typeface="Arial" panose="020B0604020202020204" pitchFamily="34" charset="0"/>
              </a:rPr>
              <a:t>You</a:t>
            </a:r>
            <a:r>
              <a:rPr lang="en-GB" sz="1600" dirty="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dirty="0">
              <a:latin typeface="Arial" panose="020B0604020202020204" pitchFamily="34" charset="0"/>
              <a:cs typeface="Arial" panose="020B0604020202020204" pitchFamily="34" charset="0"/>
            </a:endParaRPr>
          </a:p>
          <a:p>
            <a:pPr marL="257175" indent="-257175" algn="just">
              <a:buAutoNum type="arabicPeriod"/>
            </a:pPr>
            <a:r>
              <a:rPr lang="en-US" sz="1600" dirty="0">
                <a:latin typeface="Arial" panose="020B0604020202020204" pitchFamily="34" charset="0"/>
                <a:cs typeface="Arial" panose="020B0604020202020204" pitchFamily="34" charset="0"/>
              </a:rPr>
              <a:t>Please use only </a:t>
            </a:r>
            <a:r>
              <a:rPr lang="en-US" sz="1600" b="1">
                <a:latin typeface="Arial" panose="020B0604020202020204" pitchFamily="34" charset="0"/>
                <a:cs typeface="Arial" panose="020B0604020202020204" pitchFamily="34" charset="0"/>
              </a:rPr>
              <a:t>Arial, 10pt font size, and ensure the file size does not exceed 20MB.</a:t>
            </a:r>
          </a:p>
          <a:p>
            <a:pPr marL="257175" indent="-257175" algn="just">
              <a:buFontTx/>
              <a:buAutoNum type="arabicPeriod"/>
            </a:pPr>
            <a:r>
              <a:rPr lang="en-US" sz="1600" dirty="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dirty="0">
                <a:latin typeface="Arial"/>
                <a:cs typeface="Arial"/>
              </a:rPr>
              <a:t>Please follow the sequence of the form (Segment 1 – Segment 6).</a:t>
            </a:r>
          </a:p>
          <a:p>
            <a:pPr algn="just"/>
            <a:endParaRPr lang="en-US" sz="1600" b="1" dirty="0">
              <a:latin typeface="Arial" panose="020B0604020202020204" pitchFamily="34" charset="0"/>
              <a:cs typeface="Arial" panose="020B0604020202020204" pitchFamily="34" charset="0"/>
            </a:endParaRPr>
          </a:p>
          <a:p>
            <a:pPr algn="just"/>
            <a:r>
              <a:rPr lang="en-US" sz="1600" b="1" u="sng" dirty="0">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dirty="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dirty="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3">
            <a:extLst>
              <a:ext uri="{FF2B5EF4-FFF2-40B4-BE49-F238E27FC236}">
                <a16:creationId xmlns:a16="http://schemas.microsoft.com/office/drawing/2014/main" id="{2B2B4179-54EE-BC2E-F35E-B99535D6EAE7}"/>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pic>
        <p:nvPicPr>
          <p:cNvPr id="2" name="Picture 1">
            <a:extLst>
              <a:ext uri="{FF2B5EF4-FFF2-40B4-BE49-F238E27FC236}">
                <a16:creationId xmlns:a16="http://schemas.microsoft.com/office/drawing/2014/main" id="{BD869E02-3022-FBFE-9876-94CE2C542D21}"/>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5BF97F1-12DC-8D79-B26B-B4DE0A37ADF3}"/>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7A2131B-85F7-DFBD-F191-E929F2D96EA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B2B4179-54EE-BC2E-F35E-B99535D6EAE7}"/>
              </a:ext>
            </a:extLst>
          </p:cNvPr>
          <p:cNvSpPr/>
          <p:nvPr/>
        </p:nvSpPr>
        <p:spPr>
          <a:xfrm>
            <a:off x="1102134" y="1437114"/>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3" name="TextBox 14">
            <a:extLst>
              <a:ext uri="{FF2B5EF4-FFF2-40B4-BE49-F238E27FC236}">
                <a16:creationId xmlns:a16="http://schemas.microsoft.com/office/drawing/2014/main" id="{6E1790F3-167A-3A6E-196F-D8E545E013D6}"/>
              </a:ext>
            </a:extLst>
          </p:cNvPr>
          <p:cNvSpPr txBox="1"/>
          <p:nvPr/>
        </p:nvSpPr>
        <p:spPr>
          <a:xfrm>
            <a:off x="1282032" y="1715552"/>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1: BACKGROUND COMPANY (5%) </a:t>
            </a:r>
            <a:endParaRPr lang="en-US" dirty="0">
              <a:solidFill>
                <a:schemeClr val="bg1"/>
              </a:solidFill>
              <a:latin typeface="Arial"/>
              <a:cs typeface="Arial"/>
            </a:endParaRPr>
          </a:p>
        </p:txBody>
      </p:sp>
      <p:sp>
        <p:nvSpPr>
          <p:cNvPr id="15" name="TextBox 14">
            <a:extLst>
              <a:ext uri="{FF2B5EF4-FFF2-40B4-BE49-F238E27FC236}">
                <a16:creationId xmlns:a16="http://schemas.microsoft.com/office/drawing/2014/main" id="{A310AC00-1D58-29F6-F1A3-A3095E459407}"/>
              </a:ext>
            </a:extLst>
          </p:cNvPr>
          <p:cNvSpPr txBox="1"/>
          <p:nvPr/>
        </p:nvSpPr>
        <p:spPr>
          <a:xfrm>
            <a:off x="1291677" y="2373541"/>
            <a:ext cx="10116089" cy="31700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dirty="0">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dirty="0">
              <a:solidFill>
                <a:srgbClr val="FFA44C"/>
              </a:solidFill>
              <a:latin typeface="Arial" panose="020B0604020202020204" pitchFamily="34" charset="0"/>
              <a:cs typeface="Arial" panose="020B0604020202020204" pitchFamily="34" charset="0"/>
            </a:endParaRPr>
          </a:p>
          <a:p>
            <a:pPr marL="342900" indent="-342900">
              <a:buAutoNum type="alphaLcParenR"/>
            </a:pPr>
            <a:r>
              <a:rPr lang="en-US" sz="2000" b="1" dirty="0">
                <a:solidFill>
                  <a:schemeClr val="bg1"/>
                </a:solidFill>
                <a:latin typeface="Arial"/>
                <a:cs typeface="Arial"/>
              </a:rPr>
              <a:t>Vision &amp; Mission </a:t>
            </a:r>
            <a:endParaRPr lang="en-US" sz="2000" dirty="0">
              <a:solidFill>
                <a:schemeClr val="bg1"/>
              </a:solidFill>
              <a:latin typeface="Arial"/>
              <a:cs typeface="Arial"/>
            </a:endParaRPr>
          </a:p>
          <a:p>
            <a:pPr marL="342900" indent="-342900">
              <a:buAutoNum type="alphaLcParenR"/>
            </a:pPr>
            <a:r>
              <a:rPr lang="en-US" sz="2000" b="1" dirty="0" err="1">
                <a:solidFill>
                  <a:schemeClr val="bg1"/>
                </a:solidFill>
                <a:latin typeface="Arial"/>
                <a:cs typeface="Arial"/>
              </a:rPr>
              <a:t>Organisational</a:t>
            </a:r>
            <a:r>
              <a:rPr lang="en-US" sz="2000" b="1" dirty="0">
                <a:solidFill>
                  <a:schemeClr val="bg1"/>
                </a:solidFill>
                <a:latin typeface="Arial"/>
                <a:cs typeface="Arial"/>
              </a:rPr>
              <a:t> Structure </a:t>
            </a:r>
            <a:endParaRPr lang="en-US" sz="2000" dirty="0">
              <a:solidFill>
                <a:schemeClr val="bg1"/>
              </a:solidFill>
              <a:latin typeface="Arial"/>
              <a:cs typeface="Arial"/>
            </a:endParaRPr>
          </a:p>
          <a:p>
            <a:pPr marL="342900" indent="-342900">
              <a:buAutoNum type="alphaLcParenR"/>
            </a:pPr>
            <a:r>
              <a:rPr lang="en-US" sz="2000" b="1" dirty="0">
                <a:solidFill>
                  <a:schemeClr val="bg1"/>
                </a:solidFill>
                <a:latin typeface="Arial"/>
                <a:cs typeface="Arial"/>
              </a:rPr>
              <a:t>HR Division/ Department/ Unit </a:t>
            </a:r>
            <a:endParaRPr lang="en-US" sz="2000" dirty="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dirty="0">
                <a:solidFill>
                  <a:schemeClr val="bg1"/>
                </a:solidFill>
                <a:latin typeface="Arial"/>
                <a:cs typeface="Arial"/>
              </a:rPr>
              <a:t>Business Functions </a:t>
            </a:r>
            <a:endParaRPr lang="en-US" sz="2000" dirty="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dirty="0">
                <a:solidFill>
                  <a:schemeClr val="bg1"/>
                </a:solidFill>
                <a:latin typeface="Arial"/>
                <a:cs typeface="Arial"/>
              </a:rPr>
              <a:t>Core Values</a:t>
            </a:r>
            <a:endParaRPr lang="en-US" sz="2000" dirty="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dirty="0">
                <a:solidFill>
                  <a:schemeClr val="bg1"/>
                </a:solidFill>
                <a:latin typeface="Arial"/>
                <a:cs typeface="Arial"/>
              </a:rPr>
              <a:t>Business Performance</a:t>
            </a:r>
            <a:endParaRPr lang="en-US" sz="2000" dirty="0">
              <a:solidFill>
                <a:schemeClr val="bg1"/>
              </a:solidFill>
              <a:latin typeface="Arial" panose="020B0604020202020204" pitchFamily="34" charset="0"/>
              <a:cs typeface="Arial" panose="020B0604020202020204" pitchFamily="34" charset="0"/>
            </a:endParaRPr>
          </a:p>
          <a:p>
            <a:pPr algn="just"/>
            <a:endParaRPr lang="en-US" sz="2000"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5D64418-9C78-C154-ACCC-84BDA3D14602}"/>
              </a:ext>
            </a:extLst>
          </p:cNvPr>
          <p:cNvSpPr txBox="1"/>
          <p:nvPr/>
        </p:nvSpPr>
        <p:spPr>
          <a:xfrm>
            <a:off x="1645343" y="6175731"/>
            <a:ext cx="89846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3648845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DDCC5-2385-6A2C-F951-06D003FA8D22}"/>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AC35457F-79A2-CB9A-1B87-79400CFFB7ED}"/>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D7774248-A7CA-6CAB-689B-F1A843EBD8C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8E963B8-25F8-5262-DB4B-D9EEF14BE3D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9018479-A830-CBB9-580A-FA3C295C352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C1FB6F85-E10B-E0DD-DE0C-308FAF6A7D6B}"/>
              </a:ext>
            </a:extLst>
          </p:cNvPr>
          <p:cNvSpPr/>
          <p:nvPr/>
        </p:nvSpPr>
        <p:spPr>
          <a:xfrm>
            <a:off x="1224992" y="1205161"/>
            <a:ext cx="9833923" cy="992223"/>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BB96F14D-E4A6-21BD-526E-B166650ADE6F}"/>
              </a:ext>
            </a:extLst>
          </p:cNvPr>
          <p:cNvSpPr txBox="1"/>
          <p:nvPr/>
        </p:nvSpPr>
        <p:spPr>
          <a:xfrm>
            <a:off x="1317361" y="1349810"/>
            <a:ext cx="10496294"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2:  OVERALL LEARNING &amp; DEVELOPMENT PRACTICES AND THE ACHIEVEMENT IN 2025 (25%) </a:t>
            </a:r>
          </a:p>
        </p:txBody>
      </p:sp>
      <p:sp>
        <p:nvSpPr>
          <p:cNvPr id="15" name="TextBox 14">
            <a:extLst>
              <a:ext uri="{FF2B5EF4-FFF2-40B4-BE49-F238E27FC236}">
                <a16:creationId xmlns:a16="http://schemas.microsoft.com/office/drawing/2014/main" id="{8C4FB60B-9752-FC01-F124-2D526F1F32DA}"/>
              </a:ext>
            </a:extLst>
          </p:cNvPr>
          <p:cNvSpPr txBox="1"/>
          <p:nvPr/>
        </p:nvSpPr>
        <p:spPr>
          <a:xfrm>
            <a:off x="1224992" y="2311648"/>
            <a:ext cx="10036039" cy="286232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marL="342900" indent="-342900" algn="just">
              <a:buAutoNum type="alphaLcParenR"/>
            </a:pPr>
            <a:r>
              <a:rPr lang="en-US" sz="2000" b="1">
                <a:solidFill>
                  <a:schemeClr val="bg1"/>
                </a:solidFill>
                <a:latin typeface="Arial"/>
                <a:cs typeface="Arial"/>
              </a:rPr>
              <a:t>How does the </a:t>
            </a:r>
            <a:r>
              <a:rPr lang="en-US" sz="2000" b="1" err="1">
                <a:solidFill>
                  <a:schemeClr val="bg1"/>
                </a:solidFill>
                <a:latin typeface="Arial"/>
                <a:cs typeface="Arial"/>
              </a:rPr>
              <a:t>organisation’s</a:t>
            </a:r>
            <a:r>
              <a:rPr lang="en-US" sz="2000" b="1">
                <a:solidFill>
                  <a:schemeClr val="bg1"/>
                </a:solidFill>
                <a:latin typeface="Arial"/>
                <a:cs typeface="Arial"/>
              </a:rPr>
              <a:t> L&amp;D strategy support business goals and deliver measurable results?</a:t>
            </a:r>
          </a:p>
          <a:p>
            <a:pPr marL="342900" indent="-342900" algn="just">
              <a:buAutoNum type="alphaLcParenR"/>
            </a:pPr>
            <a:r>
              <a:rPr lang="en-US" sz="2000" b="1">
                <a:solidFill>
                  <a:schemeClr val="bg1"/>
                </a:solidFill>
                <a:latin typeface="Arial"/>
                <a:cs typeface="Arial"/>
              </a:rPr>
              <a:t>How does the </a:t>
            </a:r>
            <a:r>
              <a:rPr lang="en-US" sz="2000" b="1" err="1">
                <a:solidFill>
                  <a:schemeClr val="bg1"/>
                </a:solidFill>
                <a:latin typeface="Arial"/>
                <a:cs typeface="Arial"/>
              </a:rPr>
              <a:t>organisation</a:t>
            </a:r>
            <a:r>
              <a:rPr lang="en-US" sz="2000" b="1">
                <a:solidFill>
                  <a:schemeClr val="bg1"/>
                </a:solidFill>
                <a:latin typeface="Arial"/>
                <a:cs typeface="Arial"/>
              </a:rPr>
              <a:t> develop talent, support career growth, and prepare future leaders?</a:t>
            </a:r>
          </a:p>
          <a:p>
            <a:pPr marL="342900" indent="-342900" algn="just">
              <a:buAutoNum type="alphaLcParenR"/>
            </a:pPr>
            <a:r>
              <a:rPr lang="en-US" sz="2000" b="1">
                <a:solidFill>
                  <a:schemeClr val="bg1"/>
                </a:solidFill>
                <a:latin typeface="Arial"/>
                <a:cs typeface="Arial"/>
              </a:rPr>
              <a:t>What measurable impact has the </a:t>
            </a:r>
            <a:r>
              <a:rPr lang="en-US" sz="2000" b="1" err="1">
                <a:solidFill>
                  <a:schemeClr val="bg1"/>
                </a:solidFill>
                <a:latin typeface="Arial"/>
                <a:cs typeface="Arial"/>
              </a:rPr>
              <a:t>organisation’s</a:t>
            </a:r>
            <a:r>
              <a:rPr lang="en-US" sz="2000" b="1">
                <a:solidFill>
                  <a:schemeClr val="bg1"/>
                </a:solidFill>
                <a:latin typeface="Arial"/>
                <a:cs typeface="Arial"/>
              </a:rPr>
              <a:t> L&amp;D efforts made on employee capability, productivity, business performance, and workforce development?</a:t>
            </a:r>
          </a:p>
        </p:txBody>
      </p:sp>
      <p:sp>
        <p:nvSpPr>
          <p:cNvPr id="6" name="TextBox 5">
            <a:extLst>
              <a:ext uri="{FF2B5EF4-FFF2-40B4-BE49-F238E27FC236}">
                <a16:creationId xmlns:a16="http://schemas.microsoft.com/office/drawing/2014/main" id="{D36080C9-ED6A-D097-6E70-FDFE7FF664BD}"/>
              </a:ext>
            </a:extLst>
          </p:cNvPr>
          <p:cNvSpPr txBox="1"/>
          <p:nvPr/>
        </p:nvSpPr>
        <p:spPr>
          <a:xfrm>
            <a:off x="1750673" y="6273703"/>
            <a:ext cx="89846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3008477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3" name="TextBox 14">
            <a:extLst>
              <a:ext uri="{FF2B5EF4-FFF2-40B4-BE49-F238E27FC236}">
                <a16:creationId xmlns:a16="http://schemas.microsoft.com/office/drawing/2014/main" id="{F560A94A-F654-B660-1CD5-A4C06134F249}"/>
              </a:ext>
            </a:extLst>
          </p:cNvPr>
          <p:cNvSpPr txBox="1"/>
          <p:nvPr/>
        </p:nvSpPr>
        <p:spPr>
          <a:xfrm>
            <a:off x="1317552" y="1636070"/>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3: OVERVIEW OF PROFESSIONAL SKILLS DEVELOPMENT (10%)</a:t>
            </a:r>
            <a:endParaRPr lang="en-US" dirty="0">
              <a:solidFill>
                <a:schemeClr val="bg1"/>
              </a:solidFill>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69727" y="2230838"/>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dirty="0">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dirty="0">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dirty="0">
                <a:solidFill>
                  <a:schemeClr val="bg1"/>
                </a:solidFill>
                <a:latin typeface="Arial" panose="020B0604020202020204" pitchFamily="34" charset="0"/>
                <a:cs typeface="Arial" panose="020B0604020202020204" pitchFamily="34" charset="0"/>
              </a:rPr>
              <a:t>How does the </a:t>
            </a:r>
            <a:r>
              <a:rPr lang="en-US" sz="2000" b="1" dirty="0" err="1">
                <a:solidFill>
                  <a:schemeClr val="bg1"/>
                </a:solidFill>
                <a:latin typeface="Arial" panose="020B0604020202020204" pitchFamily="34" charset="0"/>
                <a:cs typeface="Arial" panose="020B0604020202020204" pitchFamily="34" charset="0"/>
              </a:rPr>
              <a:t>organisation</a:t>
            </a:r>
            <a:r>
              <a:rPr lang="en-US" sz="2000" b="1" dirty="0">
                <a:solidFill>
                  <a:schemeClr val="bg1"/>
                </a:solidFill>
                <a:latin typeface="Arial" panose="020B0604020202020204" pitchFamily="34" charset="0"/>
                <a:cs typeface="Arial" panose="020B0604020202020204" pitchFamily="34" charset="0"/>
              </a:rPr>
              <a:t> identify and </a:t>
            </a:r>
            <a:r>
              <a:rPr lang="en-US" sz="2000" b="1" dirty="0" err="1">
                <a:solidFill>
                  <a:schemeClr val="bg1"/>
                </a:solidFill>
                <a:latin typeface="Arial" panose="020B0604020202020204" pitchFamily="34" charset="0"/>
                <a:cs typeface="Arial" panose="020B0604020202020204" pitchFamily="34" charset="0"/>
              </a:rPr>
              <a:t>prioritise</a:t>
            </a:r>
            <a:r>
              <a:rPr lang="en-US" sz="2000" b="1" dirty="0">
                <a:solidFill>
                  <a:schemeClr val="bg1"/>
                </a:solidFill>
                <a:latin typeface="Arial" panose="020B0604020202020204" pitchFamily="34" charset="0"/>
                <a:cs typeface="Arial" panose="020B0604020202020204" pitchFamily="34" charset="0"/>
              </a:rPr>
              <a:t> job-specific professional skills, technical competencies and certification requirements needed across its workforce?</a:t>
            </a:r>
          </a:p>
          <a:p>
            <a:pPr marL="457200" indent="-457200" algn="just">
              <a:buFont typeface="+mj-lt"/>
              <a:buAutoNum type="alphaLcParenR"/>
            </a:pPr>
            <a:r>
              <a:rPr lang="en-US" sz="2000" b="1" dirty="0">
                <a:solidFill>
                  <a:schemeClr val="bg1"/>
                </a:solidFill>
                <a:latin typeface="Arial" panose="020B0604020202020204" pitchFamily="34" charset="0"/>
                <a:cs typeface="Arial" panose="020B0604020202020204" pitchFamily="34" charset="0"/>
              </a:rPr>
              <a:t>How does the </a:t>
            </a:r>
            <a:r>
              <a:rPr lang="en-US" sz="2000" b="1" dirty="0" err="1">
                <a:solidFill>
                  <a:schemeClr val="bg1"/>
                </a:solidFill>
                <a:latin typeface="Arial" panose="020B0604020202020204" pitchFamily="34" charset="0"/>
                <a:cs typeface="Arial" panose="020B0604020202020204" pitchFamily="34" charset="0"/>
              </a:rPr>
              <a:t>organisation</a:t>
            </a:r>
            <a:r>
              <a:rPr lang="en-US" sz="2000" b="1" dirty="0">
                <a:solidFill>
                  <a:schemeClr val="bg1"/>
                </a:solidFill>
                <a:latin typeface="Arial" panose="020B0604020202020204" pitchFamily="34" charset="0"/>
                <a:cs typeface="Arial" panose="020B0604020202020204" pitchFamily="34" charset="0"/>
              </a:rPr>
              <a:t> strategically invest in professional skills development to build a competent, qualified and future-ready workforce?</a:t>
            </a:r>
          </a:p>
        </p:txBody>
      </p:sp>
      <p:sp>
        <p:nvSpPr>
          <p:cNvPr id="5" name="TextBox 4">
            <a:extLst>
              <a:ext uri="{FF2B5EF4-FFF2-40B4-BE49-F238E27FC236}">
                <a16:creationId xmlns:a16="http://schemas.microsoft.com/office/drawing/2014/main" id="{F3815071-951B-5292-0917-1D8F06FD3CAF}"/>
              </a:ext>
            </a:extLst>
          </p:cNvPr>
          <p:cNvSpPr txBox="1"/>
          <p:nvPr/>
        </p:nvSpPr>
        <p:spPr>
          <a:xfrm>
            <a:off x="1645343" y="6175731"/>
            <a:ext cx="89846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201045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3" name="TextBox 14">
            <a:extLst>
              <a:ext uri="{FF2B5EF4-FFF2-40B4-BE49-F238E27FC236}">
                <a16:creationId xmlns:a16="http://schemas.microsoft.com/office/drawing/2014/main" id="{F78F5837-F39A-0A9B-AE28-25885F1A49D8}"/>
              </a:ext>
            </a:extLst>
          </p:cNvPr>
          <p:cNvSpPr txBox="1"/>
          <p:nvPr/>
        </p:nvSpPr>
        <p:spPr>
          <a:xfrm>
            <a:off x="1327198" y="1481741"/>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4: EXPLANATION OF PROFESSIONAL SKILLS DEVELOPMENT (15%)</a:t>
            </a:r>
            <a:endParaRPr lang="en-US" dirty="0">
              <a:solidFill>
                <a:schemeClr val="bg1"/>
              </a:solidFill>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74126" y="2233869"/>
            <a:ext cx="9546401" cy="27084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dirty="0">
                <a:solidFill>
                  <a:srgbClr val="FFA44C"/>
                </a:solidFill>
                <a:latin typeface="Arial" panose="020B0604020202020204" pitchFamily="34" charset="0"/>
                <a:cs typeface="Arial" panose="020B0604020202020204" pitchFamily="34" charset="0"/>
              </a:rPr>
              <a:t>Please provide detailed information for each component listed below:</a:t>
            </a:r>
          </a:p>
          <a:p>
            <a:endParaRPr lang="en-US" sz="2000" b="1" dirty="0">
              <a:solidFill>
                <a:srgbClr val="FFA44C"/>
              </a:solidFill>
              <a:latin typeface="Arial" panose="020B0604020202020204" pitchFamily="34" charset="0"/>
              <a:cs typeface="Arial" panose="020B0604020202020204" pitchFamily="34" charset="0"/>
            </a:endParaRPr>
          </a:p>
          <a:p>
            <a:pPr marL="457200" indent="-457200">
              <a:buFont typeface="+mj-lt"/>
              <a:buAutoNum type="alphaLcParenR"/>
            </a:pPr>
            <a:r>
              <a:rPr lang="en-US" sz="2000" b="1" dirty="0">
                <a:solidFill>
                  <a:schemeClr val="bg1"/>
                </a:solidFill>
                <a:latin typeface="Arial" panose="020B0604020202020204" pitchFamily="34" charset="0"/>
                <a:cs typeface="Arial" panose="020B0604020202020204" pitchFamily="34" charset="0"/>
              </a:rPr>
              <a:t>How does the </a:t>
            </a:r>
            <a:r>
              <a:rPr lang="en-US" sz="2000" b="1" dirty="0" err="1">
                <a:solidFill>
                  <a:schemeClr val="bg1"/>
                </a:solidFill>
                <a:latin typeface="Arial" panose="020B0604020202020204" pitchFamily="34" charset="0"/>
                <a:cs typeface="Arial" panose="020B0604020202020204" pitchFamily="34" charset="0"/>
              </a:rPr>
              <a:t>organisation</a:t>
            </a:r>
            <a:r>
              <a:rPr lang="en-US" sz="2000" b="1" dirty="0">
                <a:solidFill>
                  <a:schemeClr val="bg1"/>
                </a:solidFill>
                <a:latin typeface="Arial" panose="020B0604020202020204" pitchFamily="34" charset="0"/>
                <a:cs typeface="Arial" panose="020B0604020202020204" pitchFamily="34" charset="0"/>
              </a:rPr>
              <a:t> support employees in obtaining </a:t>
            </a:r>
            <a:r>
              <a:rPr lang="en-US" sz="2000" b="1">
                <a:solidFill>
                  <a:schemeClr val="bg1"/>
                </a:solidFill>
                <a:latin typeface="Arial" panose="020B0604020202020204" pitchFamily="34" charset="0"/>
                <a:cs typeface="Arial" panose="020B0604020202020204" pitchFamily="34" charset="0"/>
              </a:rPr>
              <a:t>relevant </a:t>
            </a:r>
            <a:r>
              <a:rPr lang="en-US" sz="2000" b="1" dirty="0">
                <a:solidFill>
                  <a:schemeClr val="bg1"/>
                </a:solidFill>
                <a:latin typeface="Arial" panose="020B0604020202020204" pitchFamily="34" charset="0"/>
                <a:cs typeface="Arial" panose="020B0604020202020204" pitchFamily="34" charset="0"/>
              </a:rPr>
              <a:t>professional, technical </a:t>
            </a:r>
            <a:r>
              <a:rPr lang="en-US" sz="2000" b="1">
                <a:solidFill>
                  <a:schemeClr val="bg1"/>
                </a:solidFill>
                <a:latin typeface="Arial" panose="020B0604020202020204" pitchFamily="34" charset="0"/>
                <a:cs typeface="Arial" panose="020B0604020202020204" pitchFamily="34" charset="0"/>
              </a:rPr>
              <a:t>and </a:t>
            </a:r>
            <a:r>
              <a:rPr lang="en-US" sz="2000" b="1" dirty="0">
                <a:solidFill>
                  <a:schemeClr val="bg1"/>
                </a:solidFill>
                <a:latin typeface="Arial" panose="020B0604020202020204" pitchFamily="34" charset="0"/>
                <a:cs typeface="Arial" panose="020B0604020202020204" pitchFamily="34" charset="0"/>
              </a:rPr>
              <a:t>industry-</a:t>
            </a:r>
            <a:r>
              <a:rPr lang="en-US" sz="2000" b="1" dirty="0" err="1">
                <a:solidFill>
                  <a:schemeClr val="bg1"/>
                </a:solidFill>
                <a:latin typeface="Arial" panose="020B0604020202020204" pitchFamily="34" charset="0"/>
                <a:cs typeface="Arial" panose="020B0604020202020204" pitchFamily="34" charset="0"/>
              </a:rPr>
              <a:t>recognised</a:t>
            </a:r>
            <a:r>
              <a:rPr lang="en-US" sz="2000" b="1" dirty="0">
                <a:solidFill>
                  <a:schemeClr val="bg1"/>
                </a:solidFill>
                <a:latin typeface="Arial" panose="020B0604020202020204" pitchFamily="34" charset="0"/>
                <a:cs typeface="Arial" panose="020B0604020202020204" pitchFamily="34" charset="0"/>
              </a:rPr>
              <a:t> certifications </a:t>
            </a:r>
            <a:r>
              <a:rPr lang="en-US" sz="2000" b="1">
                <a:solidFill>
                  <a:schemeClr val="bg1"/>
                </a:solidFill>
                <a:latin typeface="Arial" panose="020B0604020202020204" pitchFamily="34" charset="0"/>
                <a:cs typeface="Arial" panose="020B0604020202020204" pitchFamily="34" charset="0"/>
              </a:rPr>
              <a:t>or qualifications?</a:t>
            </a:r>
          </a:p>
          <a:p>
            <a:pPr marL="457200" indent="-457200">
              <a:buFont typeface="+mj-lt"/>
              <a:buAutoNum type="alphaLcParenR"/>
            </a:pPr>
            <a:r>
              <a:rPr lang="en-US" sz="2000" b="1">
                <a:solidFill>
                  <a:schemeClr val="bg1"/>
                </a:solidFill>
                <a:latin typeface="Arial" panose="020B0604020202020204" pitchFamily="34" charset="0"/>
                <a:cs typeface="Arial" panose="020B0604020202020204" pitchFamily="34" charset="0"/>
              </a:rPr>
              <a:t>How are professional skills development opportunities tailored </a:t>
            </a:r>
            <a:r>
              <a:rPr lang="en-US" sz="2000" b="1" dirty="0">
                <a:solidFill>
                  <a:schemeClr val="bg1"/>
                </a:solidFill>
                <a:latin typeface="Arial" panose="020B0604020202020204" pitchFamily="34" charset="0"/>
                <a:cs typeface="Arial" panose="020B0604020202020204" pitchFamily="34" charset="0"/>
              </a:rPr>
              <a:t>to </a:t>
            </a:r>
            <a:r>
              <a:rPr lang="en-US" sz="2000" b="1">
                <a:solidFill>
                  <a:schemeClr val="bg1"/>
                </a:solidFill>
                <a:latin typeface="Arial" panose="020B0604020202020204" pitchFamily="34" charset="0"/>
                <a:cs typeface="Arial" panose="020B0604020202020204" pitchFamily="34" charset="0"/>
              </a:rPr>
              <a:t>different </a:t>
            </a:r>
            <a:r>
              <a:rPr lang="en-US" sz="2000" b="1" dirty="0">
                <a:solidFill>
                  <a:schemeClr val="bg1"/>
                </a:solidFill>
                <a:latin typeface="Arial" panose="020B0604020202020204" pitchFamily="34" charset="0"/>
                <a:cs typeface="Arial" panose="020B0604020202020204" pitchFamily="34" charset="0"/>
              </a:rPr>
              <a:t>roles</a:t>
            </a:r>
            <a:r>
              <a:rPr lang="en-US" sz="2000" b="1">
                <a:solidFill>
                  <a:schemeClr val="bg1"/>
                </a:solidFill>
                <a:latin typeface="Arial" panose="020B0604020202020204" pitchFamily="34" charset="0"/>
                <a:cs typeface="Arial" panose="020B0604020202020204" pitchFamily="34" charset="0"/>
              </a:rPr>
              <a:t>, career stages, technical requirements and employee capability levels</a:t>
            </a:r>
            <a:r>
              <a:rPr lang="en-US" sz="2000" b="1" dirty="0">
                <a:solidFill>
                  <a:schemeClr val="bg1"/>
                </a:solidFill>
                <a:latin typeface="Arial" panose="020B0604020202020204" pitchFamily="34" charset="0"/>
                <a:cs typeface="Arial" panose="020B0604020202020204" pitchFamily="34" charset="0"/>
              </a:rPr>
              <a:t>?</a:t>
            </a:r>
            <a:endParaRPr lang="en-US" sz="2000" b="1">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67C6BF0-C876-2130-9305-EE7FF35FABF1}"/>
              </a:ext>
            </a:extLst>
          </p:cNvPr>
          <p:cNvSpPr txBox="1"/>
          <p:nvPr/>
        </p:nvSpPr>
        <p:spPr>
          <a:xfrm>
            <a:off x="1645343" y="6175731"/>
            <a:ext cx="89846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1862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3" name="TextBox 14">
            <a:extLst>
              <a:ext uri="{FF2B5EF4-FFF2-40B4-BE49-F238E27FC236}">
                <a16:creationId xmlns:a16="http://schemas.microsoft.com/office/drawing/2014/main" id="{F5DDE09F-729E-5894-E03F-1EBB5C3CAA5A}"/>
              </a:ext>
            </a:extLst>
          </p:cNvPr>
          <p:cNvSpPr txBox="1"/>
          <p:nvPr/>
        </p:nvSpPr>
        <p:spPr>
          <a:xfrm>
            <a:off x="1327198" y="1496404"/>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5: IMPLEMENTATION OF PROFESSIONAL SKILLS DEVELOPMENT(15%)</a:t>
            </a:r>
            <a:endParaRPr lang="en-US" dirty="0">
              <a:solidFill>
                <a:schemeClr val="bg1"/>
              </a:solidFill>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400282" y="2364608"/>
            <a:ext cx="9691588"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A44C"/>
                </a:solidFill>
                <a:latin typeface="Arial" panose="020B0604020202020204" pitchFamily="34" charset="0"/>
                <a:cs typeface="Arial" panose="020B0604020202020204" pitchFamily="34" charset="0"/>
              </a:rPr>
              <a:t>Please provide detailed information for each component listed below:</a:t>
            </a:r>
          </a:p>
          <a:p>
            <a:endParaRPr lang="en-US" sz="2000" b="1" dirty="0">
              <a:solidFill>
                <a:srgbClr val="FFA44C"/>
              </a:solidFill>
              <a:latin typeface="Arial" panose="020B0604020202020204" pitchFamily="34" charset="0"/>
              <a:cs typeface="Arial" panose="020B0604020202020204" pitchFamily="34" charset="0"/>
            </a:endParaRPr>
          </a:p>
          <a:p>
            <a:pPr marL="457200" indent="-457200">
              <a:buFont typeface="+mj-lt"/>
              <a:buAutoNum type="alphaLcParenR"/>
            </a:pPr>
            <a:r>
              <a:rPr lang="en-US" sz="2000" b="1">
                <a:solidFill>
                  <a:schemeClr val="bg1"/>
                </a:solidFill>
                <a:latin typeface="Arial" panose="020B0604020202020204" pitchFamily="34" charset="0"/>
                <a:cs typeface="Arial" panose="020B0604020202020204" pitchFamily="34" charset="0"/>
              </a:rPr>
              <a:t>How does </a:t>
            </a:r>
            <a:r>
              <a:rPr lang="en-US" sz="2000" b="1" dirty="0">
                <a:solidFill>
                  <a:schemeClr val="bg1"/>
                </a:solidFill>
                <a:latin typeface="Arial" panose="020B0604020202020204" pitchFamily="34" charset="0"/>
                <a:cs typeface="Arial" panose="020B0604020202020204" pitchFamily="34" charset="0"/>
              </a:rPr>
              <a:t>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ensure employees can translate newly acquired professional and technical </a:t>
            </a:r>
            <a:r>
              <a:rPr lang="en-US" sz="2000" b="1" dirty="0">
                <a:solidFill>
                  <a:schemeClr val="bg1"/>
                </a:solidFill>
                <a:latin typeface="Arial" panose="020B0604020202020204" pitchFamily="34" charset="0"/>
                <a:cs typeface="Arial" panose="020B0604020202020204" pitchFamily="34" charset="0"/>
              </a:rPr>
              <a:t>skills </a:t>
            </a:r>
            <a:r>
              <a:rPr lang="en-US" sz="2000" b="1">
                <a:solidFill>
                  <a:schemeClr val="bg1"/>
                </a:solidFill>
                <a:latin typeface="Arial" panose="020B0604020202020204" pitchFamily="34" charset="0"/>
                <a:cs typeface="Arial" panose="020B0604020202020204" pitchFamily="34" charset="0"/>
              </a:rPr>
              <a:t>into improved performance </a:t>
            </a:r>
            <a:r>
              <a:rPr lang="en-US" sz="2000" b="1" dirty="0">
                <a:solidFill>
                  <a:schemeClr val="bg1"/>
                </a:solidFill>
                <a:latin typeface="Arial" panose="020B0604020202020204" pitchFamily="34" charset="0"/>
                <a:cs typeface="Arial" panose="020B0604020202020204" pitchFamily="34" charset="0"/>
              </a:rPr>
              <a:t>and </a:t>
            </a:r>
            <a:r>
              <a:rPr lang="en-US" sz="2000" b="1">
                <a:solidFill>
                  <a:schemeClr val="bg1"/>
                </a:solidFill>
                <a:latin typeface="Arial" panose="020B0604020202020204" pitchFamily="34" charset="0"/>
                <a:cs typeface="Arial" panose="020B0604020202020204" pitchFamily="34" charset="0"/>
              </a:rPr>
              <a:t>workplace </a:t>
            </a:r>
            <a:r>
              <a:rPr lang="en-US" sz="2000" b="1" dirty="0">
                <a:solidFill>
                  <a:schemeClr val="bg1"/>
                </a:solidFill>
                <a:latin typeface="Arial" panose="020B0604020202020204" pitchFamily="34" charset="0"/>
                <a:cs typeface="Arial" panose="020B0604020202020204" pitchFamily="34" charset="0"/>
              </a:rPr>
              <a:t>outcomes</a:t>
            </a:r>
            <a:r>
              <a:rPr lang="en-US" sz="2000" b="1">
                <a:solidFill>
                  <a:schemeClr val="bg1"/>
                </a:solidFill>
                <a:latin typeface="Arial" panose="020B0604020202020204" pitchFamily="34" charset="0"/>
                <a:cs typeface="Arial" panose="020B0604020202020204" pitchFamily="34" charset="0"/>
              </a:rPr>
              <a:t>?</a:t>
            </a:r>
          </a:p>
          <a:p>
            <a:pPr marL="457200" indent="-457200">
              <a:buFont typeface="+mj-lt"/>
              <a:buAutoNum type="alphaLcParenR"/>
            </a:pPr>
            <a:r>
              <a:rPr lang="en-US" sz="2000" b="1">
                <a:solidFill>
                  <a:schemeClr val="bg1"/>
                </a:solidFill>
                <a:latin typeface="Arial" panose="020B0604020202020204" pitchFamily="34" charset="0"/>
                <a:cs typeface="Arial" panose="020B0604020202020204" pitchFamily="34" charset="0"/>
              </a:rPr>
              <a:t>How does 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support employees in progressing from training and certification to career development or higher-level responsibilities?</a:t>
            </a:r>
          </a:p>
        </p:txBody>
      </p:sp>
      <p:sp>
        <p:nvSpPr>
          <p:cNvPr id="5" name="TextBox 4">
            <a:extLst>
              <a:ext uri="{FF2B5EF4-FFF2-40B4-BE49-F238E27FC236}">
                <a16:creationId xmlns:a16="http://schemas.microsoft.com/office/drawing/2014/main" id="{087906B8-242A-FC80-D797-E82901EB152B}"/>
              </a:ext>
            </a:extLst>
          </p:cNvPr>
          <p:cNvSpPr txBox="1"/>
          <p:nvPr/>
        </p:nvSpPr>
        <p:spPr>
          <a:xfrm>
            <a:off x="1645343" y="6175731"/>
            <a:ext cx="89846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299246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13" name="TextBox 14">
            <a:extLst>
              <a:ext uri="{FF2B5EF4-FFF2-40B4-BE49-F238E27FC236}">
                <a16:creationId xmlns:a16="http://schemas.microsoft.com/office/drawing/2014/main" id="{7B7E80CE-4D4E-F10D-27C2-5818F990A171}"/>
              </a:ext>
            </a:extLst>
          </p:cNvPr>
          <p:cNvSpPr txBox="1"/>
          <p:nvPr/>
        </p:nvSpPr>
        <p:spPr>
          <a:xfrm>
            <a:off x="1460127" y="1534177"/>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6: PROFESSIONAL SKILLS IMPACT TOWARDS BUSINESS (30%)</a:t>
            </a:r>
            <a:endParaRPr lang="en-US" dirty="0">
              <a:solidFill>
                <a:schemeClr val="bg1"/>
              </a:solidFill>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460127" y="2239958"/>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A44C"/>
                </a:solidFill>
                <a:latin typeface="Arial" panose="020B0604020202020204" pitchFamily="34" charset="0"/>
                <a:cs typeface="Arial" panose="020B0604020202020204" pitchFamily="34" charset="0"/>
              </a:rPr>
              <a:t> Please provide detailed information for each component listed below:</a:t>
            </a:r>
          </a:p>
          <a:p>
            <a:endParaRPr lang="en-US" sz="2000" b="1" dirty="0">
              <a:solidFill>
                <a:srgbClr val="FFA44C"/>
              </a:solidFill>
              <a:latin typeface="Arial" panose="020B0604020202020204" pitchFamily="34" charset="0"/>
              <a:cs typeface="Arial" panose="020B0604020202020204" pitchFamily="34" charset="0"/>
            </a:endParaRPr>
          </a:p>
          <a:p>
            <a:pPr marL="457200" indent="-457200">
              <a:buFont typeface="+mj-lt"/>
              <a:buAutoNum type="alphaLcParenR"/>
            </a:pPr>
            <a:r>
              <a:rPr lang="en-US" sz="2000" b="1" dirty="0">
                <a:solidFill>
                  <a:schemeClr val="bg1"/>
                </a:solidFill>
                <a:latin typeface="Arial" panose="020B0604020202020204" pitchFamily="34" charset="0"/>
                <a:cs typeface="Arial" panose="020B0604020202020204" pitchFamily="34" charset="0"/>
              </a:rPr>
              <a:t>What measurable improvements in productivity, quality, efficiency, innovation or business performance have resulted from the development of professional and technical skills?</a:t>
            </a:r>
          </a:p>
          <a:p>
            <a:pPr marL="457200" indent="-457200">
              <a:buFont typeface="+mj-lt"/>
              <a:buAutoNum type="alphaLcParenR"/>
            </a:pPr>
            <a:r>
              <a:rPr lang="en-US" sz="2000" b="1" dirty="0">
                <a:solidFill>
                  <a:schemeClr val="bg1"/>
                </a:solidFill>
                <a:latin typeface="Arial" panose="020B0604020202020204" pitchFamily="34" charset="0"/>
                <a:cs typeface="Arial" panose="020B0604020202020204" pitchFamily="34" charset="0"/>
              </a:rPr>
              <a:t>How has professional skills development contributed to career progression, internal mobility, talent retention and the </a:t>
            </a:r>
            <a:r>
              <a:rPr lang="en-US" sz="2000" b="1" dirty="0" err="1">
                <a:solidFill>
                  <a:schemeClr val="bg1"/>
                </a:solidFill>
                <a:latin typeface="Arial" panose="020B0604020202020204" pitchFamily="34" charset="0"/>
                <a:cs typeface="Arial" panose="020B0604020202020204" pitchFamily="34" charset="0"/>
              </a:rPr>
              <a:t>organisation’s</a:t>
            </a:r>
            <a:r>
              <a:rPr lang="en-US" sz="2000" b="1" dirty="0">
                <a:solidFill>
                  <a:schemeClr val="bg1"/>
                </a:solidFill>
                <a:latin typeface="Arial" panose="020B0604020202020204" pitchFamily="34" charset="0"/>
                <a:cs typeface="Arial" panose="020B0604020202020204" pitchFamily="34" charset="0"/>
              </a:rPr>
              <a:t> ability to build critical capabilities internally?</a:t>
            </a:r>
          </a:p>
        </p:txBody>
      </p:sp>
      <p:sp>
        <p:nvSpPr>
          <p:cNvPr id="5" name="TextBox 4">
            <a:extLst>
              <a:ext uri="{FF2B5EF4-FFF2-40B4-BE49-F238E27FC236}">
                <a16:creationId xmlns:a16="http://schemas.microsoft.com/office/drawing/2014/main" id="{B548E07C-994D-5723-E0C7-3A7411FB1D8F}"/>
              </a:ext>
            </a:extLst>
          </p:cNvPr>
          <p:cNvSpPr txBox="1"/>
          <p:nvPr/>
        </p:nvSpPr>
        <p:spPr>
          <a:xfrm>
            <a:off x="1645343" y="6175731"/>
            <a:ext cx="89846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6789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585323"/>
          </a:xfrm>
          <a:prstGeom prst="rect">
            <a:avLst/>
          </a:prstGeom>
          <a:noFill/>
        </p:spPr>
        <p:txBody>
          <a:bodyPr wrap="square" lIns="91440" tIns="45720" rIns="91440" bIns="45720" anchor="t">
            <a:spAutoFit/>
          </a:bodyPr>
          <a:lstStyle/>
          <a:p>
            <a:pPr algn="just"/>
            <a:br>
              <a:rPr lang="en-US" dirty="0">
                <a:latin typeface="Arial" panose="020B0604020202020204" pitchFamily="34" charset="0"/>
                <a:cs typeface="Arial" panose="020B0604020202020204" pitchFamily="34" charset="0"/>
              </a:rPr>
            </a:br>
            <a:r>
              <a:rPr lang="en-US" dirty="0">
                <a:solidFill>
                  <a:prstClr val="black"/>
                </a:solidFill>
                <a:latin typeface="Arial"/>
                <a:ea typeface="+mn-lt"/>
                <a:cs typeface="Arial"/>
              </a:rPr>
              <a:t>  The company agrees to the terms and conditions and declares that this entry form is eligible to participate in the HRD Awards 2026.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2026 as set forth. The company shall accept the judges’ decision as final and acknowledge that no appeal will be allowed.</a:t>
            </a:r>
            <a:endParaRPr lang="en-US" dirty="0">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918666" y="1298316"/>
            <a:ext cx="366644" cy="272155"/>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3883639"/>
            <a:ext cx="6094476" cy="2862322"/>
          </a:xfrm>
          <a:prstGeom prst="rect">
            <a:avLst/>
          </a:prstGeom>
          <a:noFill/>
        </p:spPr>
        <p:txBody>
          <a:bodyPr wrap="square">
            <a:spAutoFit/>
          </a:bodyPr>
          <a:lstStyle/>
          <a:p>
            <a:r>
              <a:rPr lang="en-MY" sz="1800" dirty="0">
                <a:solidFill>
                  <a:prstClr val="black"/>
                </a:solidFill>
                <a:latin typeface="Arial" panose="020B0604020202020204" pitchFamily="34" charset="0"/>
                <a:cs typeface="Arial" panose="020B0604020202020204" pitchFamily="34" charset="0"/>
              </a:rPr>
              <a:t>[Digital Company Stamp]</a:t>
            </a:r>
          </a:p>
          <a:p>
            <a:endParaRPr lang="en-MY" sz="1800" dirty="0">
              <a:solidFill>
                <a:prstClr val="black"/>
              </a:solidFill>
              <a:latin typeface="Arial" panose="020B0604020202020204" pitchFamily="34" charset="0"/>
              <a:cs typeface="Arial" panose="020B0604020202020204" pitchFamily="34" charset="0"/>
            </a:endParaRPr>
          </a:p>
          <a:p>
            <a:r>
              <a:rPr lang="en-MY" dirty="0">
                <a:solidFill>
                  <a:prstClr val="black"/>
                </a:solidFill>
                <a:latin typeface="Arial" panose="020B0604020202020204" pitchFamily="34" charset="0"/>
                <a:cs typeface="Arial" panose="020B0604020202020204" pitchFamily="34" charset="0"/>
              </a:rPr>
              <a:t> </a:t>
            </a:r>
            <a:r>
              <a:rPr lang="en-MY" sz="1800" dirty="0">
                <a:solidFill>
                  <a:prstClr val="black"/>
                </a:solidFill>
                <a:latin typeface="Arial" panose="020B0604020202020204" pitchFamily="34" charset="0"/>
                <a:cs typeface="Arial" panose="020B0604020202020204" pitchFamily="34" charset="0"/>
              </a:rPr>
              <a:t>Endorsed by CHRO/CEO/Director :   </a:t>
            </a:r>
            <a:br>
              <a:rPr lang="en-MY" sz="1800" dirty="0">
                <a:solidFill>
                  <a:prstClr val="black"/>
                </a:solidFill>
                <a:latin typeface="Arial" panose="020B0604020202020204" pitchFamily="34" charset="0"/>
                <a:cs typeface="Arial" panose="020B0604020202020204" pitchFamily="34" charset="0"/>
              </a:rPr>
            </a:br>
            <a:endParaRPr lang="en-MY" sz="1800">
              <a:solidFill>
                <a:prstClr val="black"/>
              </a:solidFill>
              <a:latin typeface="Arial" panose="020B0604020202020204" pitchFamily="34" charset="0"/>
              <a:cs typeface="Arial" panose="020B0604020202020204" pitchFamily="34" charset="0"/>
            </a:endParaRPr>
          </a:p>
          <a:p>
            <a:r>
              <a:rPr lang="en-MY" sz="1800" dirty="0">
                <a:solidFill>
                  <a:prstClr val="black"/>
                </a:solidFill>
                <a:latin typeface="Arial" panose="020B0604020202020204" pitchFamily="34" charset="0"/>
                <a:cs typeface="Arial" panose="020B0604020202020204" pitchFamily="34" charset="0"/>
              </a:rPr>
              <a:t>	</a:t>
            </a:r>
          </a:p>
          <a:p>
            <a:r>
              <a:rPr lang="en-MY" dirty="0">
                <a:solidFill>
                  <a:prstClr val="black"/>
                </a:solidFill>
                <a:latin typeface="Arial" panose="020B0604020202020204" pitchFamily="34" charset="0"/>
                <a:cs typeface="Arial" panose="020B0604020202020204" pitchFamily="34" charset="0"/>
              </a:rPr>
              <a:t> </a:t>
            </a:r>
            <a:r>
              <a:rPr lang="en-MY" sz="1800" dirty="0">
                <a:solidFill>
                  <a:prstClr val="black"/>
                </a:solidFill>
                <a:latin typeface="Arial" panose="020B0604020202020204" pitchFamily="34" charset="0"/>
                <a:cs typeface="Arial" panose="020B0604020202020204" pitchFamily="34" charset="0"/>
              </a:rPr>
              <a:t>-----------------------------------------------</a:t>
            </a:r>
          </a:p>
          <a:p>
            <a:r>
              <a:rPr lang="en-MY" dirty="0">
                <a:solidFill>
                  <a:prstClr val="black"/>
                </a:solidFill>
                <a:latin typeface="Arial" panose="020B0604020202020204" pitchFamily="34" charset="0"/>
                <a:cs typeface="Arial" panose="020B0604020202020204" pitchFamily="34" charset="0"/>
              </a:rPr>
              <a:t> </a:t>
            </a:r>
            <a:r>
              <a:rPr lang="en-MY" sz="1800" dirty="0">
                <a:solidFill>
                  <a:prstClr val="black"/>
                </a:solidFill>
                <a:latin typeface="Arial" panose="020B0604020202020204" pitchFamily="34" charset="0"/>
                <a:cs typeface="Arial" panose="020B0604020202020204" pitchFamily="34" charset="0"/>
              </a:rPr>
              <a:t>Name : </a:t>
            </a:r>
          </a:p>
          <a:p>
            <a:r>
              <a:rPr lang="en-MY" dirty="0">
                <a:solidFill>
                  <a:prstClr val="black"/>
                </a:solidFill>
                <a:latin typeface="Arial" panose="020B0604020202020204" pitchFamily="34" charset="0"/>
                <a:cs typeface="Arial" panose="020B0604020202020204" pitchFamily="34" charset="0"/>
              </a:rPr>
              <a:t> </a:t>
            </a:r>
            <a:r>
              <a:rPr lang="en-MY" sz="1800" dirty="0">
                <a:solidFill>
                  <a:prstClr val="black"/>
                </a:solidFill>
                <a:latin typeface="Arial" panose="020B0604020202020204" pitchFamily="34" charset="0"/>
                <a:cs typeface="Arial" panose="020B0604020202020204" pitchFamily="34" charset="0"/>
              </a:rPr>
              <a:t>Date : </a:t>
            </a:r>
          </a:p>
          <a:p>
            <a:endParaRPr lang="en-MY" sz="1800" dirty="0">
              <a:solidFill>
                <a:prstClr val="black"/>
              </a:solidFill>
              <a:latin typeface="Arial" panose="020B0604020202020204" pitchFamily="34" charset="0"/>
              <a:cs typeface="Arial" panose="020B0604020202020204" pitchFamily="34" charset="0"/>
            </a:endParaRPr>
          </a:p>
          <a:p>
            <a:pPr algn="ctr"/>
            <a:r>
              <a:rPr lang="en-AU" sz="1800" b="1" dirty="0">
                <a:solidFill>
                  <a:prstClr val="black"/>
                </a:solidFill>
                <a:latin typeface="Arial" panose="020B0604020202020204" pitchFamily="34" charset="0"/>
                <a:cs typeface="Arial" panose="020B0604020202020204" pitchFamily="34" charset="0"/>
              </a:rPr>
              <a:t>-THE END- </a:t>
            </a:r>
            <a:endParaRPr lang="en-US" sz="18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0757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dirty="0">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Props1.xml><?xml version="1.0" encoding="utf-8"?>
<ds:datastoreItem xmlns:ds="http://schemas.openxmlformats.org/officeDocument/2006/customXml" ds:itemID="{B44EEF96-EB68-4662-A846-6276B43DB8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b6cb97-b561-49c5-9ab3-6919c55410c7"/>
    <ds:schemaRef ds:uri="c1e686de-acb2-4103-9b12-cefb0221f8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B20018-FCAD-4F88-BB19-E719FA20A60E}">
  <ds:schemaRefs>
    <ds:schemaRef ds:uri="http://schemas.microsoft.com/sharepoint/v3/contenttype/forms"/>
  </ds:schemaRefs>
</ds:datastoreItem>
</file>

<file path=customXml/itemProps3.xml><?xml version="1.0" encoding="utf-8"?>
<ds:datastoreItem xmlns:ds="http://schemas.openxmlformats.org/officeDocument/2006/customXml" ds:itemID="{DC328243-6938-4E41-952D-2A243C79C0C7}">
  <ds:schemaRefs>
    <ds:schemaRef ds:uri="http://purl.org/dc/elements/1.1/"/>
    <ds:schemaRef ds:uri="6eb6cb97-b561-49c5-9ab3-6919c55410c7"/>
    <ds:schemaRef ds:uri="http://schemas.microsoft.com/office/2006/metadata/properties"/>
    <ds:schemaRef ds:uri="c1e686de-acb2-4103-9b12-cefb0221f819"/>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585</TotalTime>
  <Words>837</Words>
  <Application>Microsoft Office PowerPoint</Application>
  <PresentationFormat>Widescreen</PresentationFormat>
  <Paragraphs>70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lastModifiedBy>NURUL NADHIRAH BINTI ANUAR</cp:lastModifiedBy>
  <cp:revision>57</cp:revision>
  <dcterms:created xsi:type="dcterms:W3CDTF">2025-05-19T04:21:10Z</dcterms:created>
  <dcterms:modified xsi:type="dcterms:W3CDTF">2026-09-09T07:43:56Z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