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7" r:id="rId5"/>
    <p:sldId id="268" r:id="rId6"/>
    <p:sldId id="269" r:id="rId7"/>
    <p:sldId id="270" r:id="rId8"/>
    <p:sldId id="277" r:id="rId9"/>
    <p:sldId id="271" r:id="rId10"/>
    <p:sldId id="272" r:id="rId11"/>
    <p:sldId id="273" r:id="rId12"/>
    <p:sldId id="274" r:id="rId13"/>
    <p:sldId id="276"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 dt="2026-09-09T02:35:35.350"/>
    <p1510:client id="{A9322145-1764-3B50-A84D-7644AFCCCA04}" v="10" dt="2026-09-09T02:31:59.588"/>
    <p1510:client id="{CB3DF30B-26A7-B992-4BFB-522B738B60EB}" v="2" dt="2026-09-09T07:35:38.628"/>
    <p1510:client id="{F277B9DF-34B5-F2C4-8373-0239954B8276}" v="61" dt="2026-09-09T07:38:50.4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 HAZIRAH BINTI MOHD AKHIRUDIN" userId="S::norhazirah@hrdcorp.gov.my::d3b03317-c687-4813-bd23-62a4a48803bd" providerId="AD" clId="Web-{D3335E30-E5B4-86FF-3F6E-7C5B920189A2}"/>
    <pc:docChg chg="addSld delSld modSld">
      <pc:chgData name="NOR HAZIRAH BINTI MOHD AKHIRUDIN" userId="S::norhazirah@hrdcorp.gov.my::d3b03317-c687-4813-bd23-62a4a48803bd" providerId="AD" clId="Web-{D3335E30-E5B4-86FF-3F6E-7C5B920189A2}" dt="2026-09-04T09:15:39.129" v="132" actId="20577"/>
      <pc:docMkLst>
        <pc:docMk/>
      </pc:docMkLst>
      <pc:sldChg chg="modSp">
        <pc:chgData name="NOR HAZIRAH BINTI MOHD AKHIRUDIN" userId="S::norhazirah@hrdcorp.gov.my::d3b03317-c687-4813-bd23-62a4a48803bd" providerId="AD" clId="Web-{D3335E30-E5B4-86FF-3F6E-7C5B920189A2}" dt="2026-09-04T07:44:06.332" v="96"/>
        <pc:sldMkLst>
          <pc:docMk/>
          <pc:sldMk cId="1752107029" sldId="268"/>
        </pc:sldMkLst>
        <pc:graphicFrameChg chg="mod modGraphic">
          <ac:chgData name="NOR HAZIRAH BINTI MOHD AKHIRUDIN" userId="S::norhazirah@hrdcorp.gov.my::d3b03317-c687-4813-bd23-62a4a48803bd" providerId="AD" clId="Web-{D3335E30-E5B4-86FF-3F6E-7C5B920189A2}" dt="2026-09-04T07:44:06.332" v="96"/>
          <ac:graphicFrameMkLst>
            <pc:docMk/>
            <pc:sldMk cId="1752107029" sldId="268"/>
            <ac:graphicFrameMk id="7" creationId="{9470C510-FCA1-56A9-C114-B158D3D4C39F}"/>
          </ac:graphicFrameMkLst>
        </pc:graphicFrameChg>
      </pc:sldChg>
      <pc:sldChg chg="modSp">
        <pc:chgData name="NOR HAZIRAH BINTI MOHD AKHIRUDIN" userId="S::norhazirah@hrdcorp.gov.my::d3b03317-c687-4813-bd23-62a4a48803bd" providerId="AD" clId="Web-{D3335E30-E5B4-86FF-3F6E-7C5B920189A2}" dt="2026-09-04T07:22:53.719" v="1" actId="20577"/>
        <pc:sldMkLst>
          <pc:docMk/>
          <pc:sldMk cId="3557488537" sldId="269"/>
        </pc:sldMkLst>
        <pc:spChg chg="mod">
          <ac:chgData name="NOR HAZIRAH BINTI MOHD AKHIRUDIN" userId="S::norhazirah@hrdcorp.gov.my::d3b03317-c687-4813-bd23-62a4a48803bd" providerId="AD" clId="Web-{D3335E30-E5B4-86FF-3F6E-7C5B920189A2}" dt="2026-09-04T07:22:53.719" v="1" actId="20577"/>
          <ac:spMkLst>
            <pc:docMk/>
            <pc:sldMk cId="3557488537" sldId="269"/>
            <ac:spMk id="8" creationId="{BAE880EC-60B2-1969-6224-20B641AC1C7D}"/>
          </ac:spMkLst>
        </pc:spChg>
      </pc:sldChg>
      <pc:sldChg chg="modSp">
        <pc:chgData name="NOR HAZIRAH BINTI MOHD AKHIRUDIN" userId="S::norhazirah@hrdcorp.gov.my::d3b03317-c687-4813-bd23-62a4a48803bd" providerId="AD" clId="Web-{D3335E30-E5B4-86FF-3F6E-7C5B920189A2}" dt="2026-09-04T07:25:46.430" v="47" actId="14100"/>
        <pc:sldMkLst>
          <pc:docMk/>
          <pc:sldMk cId="2277885429" sldId="270"/>
        </pc:sldMkLst>
        <pc:spChg chg="mod">
          <ac:chgData name="NOR HAZIRAH BINTI MOHD AKHIRUDIN" userId="S::norhazirah@hrdcorp.gov.my::d3b03317-c687-4813-bd23-62a4a48803bd" providerId="AD" clId="Web-{D3335E30-E5B4-86FF-3F6E-7C5B920189A2}" dt="2026-09-04T07:24:11.160" v="17" actId="20577"/>
          <ac:spMkLst>
            <pc:docMk/>
            <pc:sldMk cId="2277885429" sldId="270"/>
            <ac:spMk id="13" creationId="{6E1790F3-167A-3A6E-196F-D8E545E013D6}"/>
          </ac:spMkLst>
        </pc:spChg>
        <pc:spChg chg="mod">
          <ac:chgData name="NOR HAZIRAH BINTI MOHD AKHIRUDIN" userId="S::norhazirah@hrdcorp.gov.my::d3b03317-c687-4813-bd23-62a4a48803bd" providerId="AD" clId="Web-{D3335E30-E5B4-86FF-3F6E-7C5B920189A2}" dt="2026-09-04T07:25:46.430" v="47" actId="14100"/>
          <ac:spMkLst>
            <pc:docMk/>
            <pc:sldMk cId="2277885429" sldId="270"/>
            <ac:spMk id="15" creationId="{A310AC00-1D58-29F6-F1A3-A3095E459407}"/>
          </ac:spMkLst>
        </pc:spChg>
      </pc:sldChg>
      <pc:sldChg chg="modSp">
        <pc:chgData name="NOR HAZIRAH BINTI MOHD AKHIRUDIN" userId="S::norhazirah@hrdcorp.gov.my::d3b03317-c687-4813-bd23-62a4a48803bd" providerId="AD" clId="Web-{D3335E30-E5B4-86FF-3F6E-7C5B920189A2}" dt="2026-09-04T09:14:36.830" v="103" actId="20577"/>
        <pc:sldMkLst>
          <pc:docMk/>
          <pc:sldMk cId="2010454110" sldId="271"/>
        </pc:sldMkLst>
        <pc:spChg chg="mod">
          <ac:chgData name="NOR HAZIRAH BINTI MOHD AKHIRUDIN" userId="S::norhazirah@hrdcorp.gov.my::d3b03317-c687-4813-bd23-62a4a48803bd" providerId="AD" clId="Web-{D3335E30-E5B4-86FF-3F6E-7C5B920189A2}" dt="2026-09-04T07:33:43.383" v="49" actId="20577"/>
          <ac:spMkLst>
            <pc:docMk/>
            <pc:sldMk cId="2010454110" sldId="271"/>
            <ac:spMk id="13" creationId="{F560A94A-F654-B660-1CD5-A4C06134F249}"/>
          </ac:spMkLst>
        </pc:spChg>
        <pc:spChg chg="mod">
          <ac:chgData name="NOR HAZIRAH BINTI MOHD AKHIRUDIN" userId="S::norhazirah@hrdcorp.gov.my::d3b03317-c687-4813-bd23-62a4a48803bd" providerId="AD" clId="Web-{D3335E30-E5B4-86FF-3F6E-7C5B920189A2}" dt="2026-09-04T09:14:36.830" v="103" actId="20577"/>
          <ac:spMkLst>
            <pc:docMk/>
            <pc:sldMk cId="2010454110" sldId="271"/>
            <ac:spMk id="15" creationId="{DE5A1F16-A9FD-3014-A69F-0763C09B086E}"/>
          </ac:spMkLst>
        </pc:spChg>
      </pc:sldChg>
      <pc:sldChg chg="modSp">
        <pc:chgData name="NOR HAZIRAH BINTI MOHD AKHIRUDIN" userId="S::norhazirah@hrdcorp.gov.my::d3b03317-c687-4813-bd23-62a4a48803bd" providerId="AD" clId="Web-{D3335E30-E5B4-86FF-3F6E-7C5B920189A2}" dt="2026-09-04T09:15:02.831" v="120" actId="20577"/>
        <pc:sldMkLst>
          <pc:docMk/>
          <pc:sldMk cId="18628841" sldId="272"/>
        </pc:sldMkLst>
        <pc:spChg chg="mod">
          <ac:chgData name="NOR HAZIRAH BINTI MOHD AKHIRUDIN" userId="S::norhazirah@hrdcorp.gov.my::d3b03317-c687-4813-bd23-62a4a48803bd" providerId="AD" clId="Web-{D3335E30-E5B4-86FF-3F6E-7C5B920189A2}" dt="2026-09-04T07:33:48.524" v="51" actId="20577"/>
          <ac:spMkLst>
            <pc:docMk/>
            <pc:sldMk cId="18628841" sldId="272"/>
            <ac:spMk id="13" creationId="{F78F5837-F39A-0A9B-AE28-25885F1A49D8}"/>
          </ac:spMkLst>
        </pc:spChg>
        <pc:spChg chg="mod">
          <ac:chgData name="NOR HAZIRAH BINTI MOHD AKHIRUDIN" userId="S::norhazirah@hrdcorp.gov.my::d3b03317-c687-4813-bd23-62a4a48803bd" providerId="AD" clId="Web-{D3335E30-E5B4-86FF-3F6E-7C5B920189A2}" dt="2026-09-04T09:15:02.831" v="120" actId="20577"/>
          <ac:spMkLst>
            <pc:docMk/>
            <pc:sldMk cId="18628841" sldId="272"/>
            <ac:spMk id="15" creationId="{FD5E34C9-BE41-1CB4-DDFA-4B12219697A3}"/>
          </ac:spMkLst>
        </pc:spChg>
      </pc:sldChg>
      <pc:sldChg chg="modSp">
        <pc:chgData name="NOR HAZIRAH BINTI MOHD AKHIRUDIN" userId="S::norhazirah@hrdcorp.gov.my::d3b03317-c687-4813-bd23-62a4a48803bd" providerId="AD" clId="Web-{D3335E30-E5B4-86FF-3F6E-7C5B920189A2}" dt="2026-09-04T09:15:25.691" v="126" actId="20577"/>
        <pc:sldMkLst>
          <pc:docMk/>
          <pc:sldMk cId="2992465423" sldId="273"/>
        </pc:sldMkLst>
        <pc:spChg chg="mod">
          <ac:chgData name="NOR HAZIRAH BINTI MOHD AKHIRUDIN" userId="S::norhazirah@hrdcorp.gov.my::d3b03317-c687-4813-bd23-62a4a48803bd" providerId="AD" clId="Web-{D3335E30-E5B4-86FF-3F6E-7C5B920189A2}" dt="2026-09-04T07:36:36.482" v="66" actId="20577"/>
          <ac:spMkLst>
            <pc:docMk/>
            <pc:sldMk cId="2992465423" sldId="273"/>
            <ac:spMk id="13" creationId="{F5DDE09F-729E-5894-E03F-1EBB5C3CAA5A}"/>
          </ac:spMkLst>
        </pc:spChg>
        <pc:spChg chg="mod">
          <ac:chgData name="NOR HAZIRAH BINTI MOHD AKHIRUDIN" userId="S::norhazirah@hrdcorp.gov.my::d3b03317-c687-4813-bd23-62a4a48803bd" providerId="AD" clId="Web-{D3335E30-E5B4-86FF-3F6E-7C5B920189A2}" dt="2026-09-04T09:15:25.691" v="126" actId="20577"/>
          <ac:spMkLst>
            <pc:docMk/>
            <pc:sldMk cId="2992465423" sldId="273"/>
            <ac:spMk id="15" creationId="{6998F348-BF9C-231D-A447-777B2A0ABFAA}"/>
          </ac:spMkLst>
        </pc:spChg>
      </pc:sldChg>
      <pc:sldChg chg="modSp">
        <pc:chgData name="NOR HAZIRAH BINTI MOHD AKHIRUDIN" userId="S::norhazirah@hrdcorp.gov.my::d3b03317-c687-4813-bd23-62a4a48803bd" providerId="AD" clId="Web-{D3335E30-E5B4-86FF-3F6E-7C5B920189A2}" dt="2026-09-04T09:15:39.129" v="132" actId="20577"/>
        <pc:sldMkLst>
          <pc:docMk/>
          <pc:sldMk cId="67891667" sldId="274"/>
        </pc:sldMkLst>
        <pc:spChg chg="mod">
          <ac:chgData name="NOR HAZIRAH BINTI MOHD AKHIRUDIN" userId="S::norhazirah@hrdcorp.gov.my::d3b03317-c687-4813-bd23-62a4a48803bd" providerId="AD" clId="Web-{D3335E30-E5B4-86FF-3F6E-7C5B920189A2}" dt="2026-09-04T07:36:20.826" v="65" actId="20577"/>
          <ac:spMkLst>
            <pc:docMk/>
            <pc:sldMk cId="67891667" sldId="274"/>
            <ac:spMk id="13" creationId="{7B7E80CE-4D4E-F10D-27C2-5818F990A171}"/>
          </ac:spMkLst>
        </pc:spChg>
        <pc:spChg chg="mod">
          <ac:chgData name="NOR HAZIRAH BINTI MOHD AKHIRUDIN" userId="S::norhazirah@hrdcorp.gov.my::d3b03317-c687-4813-bd23-62a4a48803bd" providerId="AD" clId="Web-{D3335E30-E5B4-86FF-3F6E-7C5B920189A2}" dt="2026-09-04T09:15:39.129" v="132" actId="20577"/>
          <ac:spMkLst>
            <pc:docMk/>
            <pc:sldMk cId="67891667" sldId="274"/>
            <ac:spMk id="15" creationId="{75F5704B-6296-EF0E-7F37-007044B99D2C}"/>
          </ac:spMkLst>
        </pc:spChg>
      </pc:sldChg>
      <pc:sldChg chg="add">
        <pc:chgData name="NOR HAZIRAH BINTI MOHD AKHIRUDIN" userId="S::norhazirah@hrdcorp.gov.my::d3b03317-c687-4813-bd23-62a4a48803bd" providerId="AD" clId="Web-{D3335E30-E5B4-86FF-3F6E-7C5B920189A2}" dt="2026-09-04T07:21:22.121" v="0"/>
        <pc:sldMkLst>
          <pc:docMk/>
          <pc:sldMk cId="3008477851" sldId="277"/>
        </pc:sldMkLst>
      </pc:sldChg>
    </pc:docChg>
  </pc:docChgLst>
  <pc:docChgLst>
    <pc:chgData name="KESSHEN A/L MAHADEVAN" userId="309d50a3-e9c6-4d5b-bbbf-ab401fd73ca5" providerId="ADAL" clId="{EF8AC510-A388-4A77-9751-4D5814744DEC}"/>
    <pc:docChg chg="undo custSel modSld">
      <pc:chgData name="KESSHEN A/L MAHADEVAN" userId="309d50a3-e9c6-4d5b-bbbf-ab401fd73ca5" providerId="ADAL" clId="{EF8AC510-A388-4A77-9751-4D5814744DEC}" dt="2026-09-02T17:02:25.527" v="48" actId="1076"/>
      <pc:docMkLst>
        <pc:docMk/>
      </pc:docMkLst>
      <pc:sldChg chg="modSp mod">
        <pc:chgData name="KESSHEN A/L MAHADEVAN" userId="309d50a3-e9c6-4d5b-bbbf-ab401fd73ca5" providerId="ADAL" clId="{EF8AC510-A388-4A77-9751-4D5814744DEC}" dt="2026-09-02T16:31:35.287" v="29" actId="2711"/>
        <pc:sldMkLst>
          <pc:docMk/>
          <pc:sldMk cId="3462302231" sldId="267"/>
        </pc:sldMkLst>
        <pc:spChg chg="mod">
          <ac:chgData name="KESSHEN A/L MAHADEVAN" userId="309d50a3-e9c6-4d5b-bbbf-ab401fd73ca5" providerId="ADAL" clId="{EF8AC510-A388-4A77-9751-4D5814744DEC}" dt="2026-09-02T16:31:35.287" v="29" actId="2711"/>
          <ac:spMkLst>
            <pc:docMk/>
            <pc:sldMk cId="3462302231" sldId="267"/>
            <ac:spMk id="6" creationId="{7D450222-D107-FE25-AFB1-3E6BBA43950A}"/>
          </ac:spMkLst>
        </pc:spChg>
        <pc:spChg chg="mod">
          <ac:chgData name="KESSHEN A/L MAHADEVAN" userId="309d50a3-e9c6-4d5b-bbbf-ab401fd73ca5" providerId="ADAL" clId="{EF8AC510-A388-4A77-9751-4D5814744DEC}" dt="2026-09-02T16:31:35.287" v="29" actId="2711"/>
          <ac:spMkLst>
            <pc:docMk/>
            <pc:sldMk cId="3462302231" sldId="267"/>
            <ac:spMk id="8" creationId="{FE9D77DB-912D-3FFA-5811-DB4ECF747610}"/>
          </ac:spMkLst>
        </pc:spChg>
      </pc:sldChg>
      <pc:sldChg chg="modSp mod">
        <pc:chgData name="KESSHEN A/L MAHADEVAN" userId="309d50a3-e9c6-4d5b-bbbf-ab401fd73ca5" providerId="ADAL" clId="{EF8AC510-A388-4A77-9751-4D5814744DEC}" dt="2026-09-02T16:29:09.981" v="26" actId="2711"/>
        <pc:sldMkLst>
          <pc:docMk/>
          <pc:sldMk cId="1752107029" sldId="268"/>
        </pc:sldMkLst>
        <pc:spChg chg="mod">
          <ac:chgData name="KESSHEN A/L MAHADEVAN" userId="309d50a3-e9c6-4d5b-bbbf-ab401fd73ca5" providerId="ADAL" clId="{EF8AC510-A388-4A77-9751-4D5814744DEC}" dt="2026-09-02T16:29:00.928" v="25" actId="2711"/>
          <ac:spMkLst>
            <pc:docMk/>
            <pc:sldMk cId="1752107029" sldId="268"/>
            <ac:spMk id="11" creationId="{93EF5DDF-A154-7B24-F862-F7F6C62E4AF0}"/>
          </ac:spMkLst>
        </pc:spChg>
        <pc:graphicFrameChg chg="modGraphic">
          <ac:chgData name="KESSHEN A/L MAHADEVAN" userId="309d50a3-e9c6-4d5b-bbbf-ab401fd73ca5" providerId="ADAL" clId="{EF8AC510-A388-4A77-9751-4D5814744DEC}" dt="2026-09-02T16:29:09.981" v="26" actId="2711"/>
          <ac:graphicFrameMkLst>
            <pc:docMk/>
            <pc:sldMk cId="1752107029" sldId="268"/>
            <ac:graphicFrameMk id="7" creationId="{9470C510-FCA1-56A9-C114-B158D3D4C39F}"/>
          </ac:graphicFrameMkLst>
        </pc:graphicFrameChg>
      </pc:sldChg>
      <pc:sldChg chg="modSp mod">
        <pc:chgData name="KESSHEN A/L MAHADEVAN" userId="309d50a3-e9c6-4d5b-bbbf-ab401fd73ca5" providerId="ADAL" clId="{EF8AC510-A388-4A77-9751-4D5814744DEC}" dt="2026-09-02T16:31:01.841" v="28" actId="2711"/>
        <pc:sldMkLst>
          <pc:docMk/>
          <pc:sldMk cId="3557488537" sldId="269"/>
        </pc:sldMkLst>
        <pc:spChg chg="mod">
          <ac:chgData name="KESSHEN A/L MAHADEVAN" userId="309d50a3-e9c6-4d5b-bbbf-ab401fd73ca5" providerId="ADAL" clId="{EF8AC510-A388-4A77-9751-4D5814744DEC}" dt="2026-09-02T16:31:01.841" v="28" actId="2711"/>
          <ac:spMkLst>
            <pc:docMk/>
            <pc:sldMk cId="3557488537" sldId="269"/>
            <ac:spMk id="8" creationId="{BAE880EC-60B2-1969-6224-20B641AC1C7D}"/>
          </ac:spMkLst>
        </pc:spChg>
      </pc:sldChg>
      <pc:sldChg chg="modSp mod">
        <pc:chgData name="KESSHEN A/L MAHADEVAN" userId="309d50a3-e9c6-4d5b-bbbf-ab401fd73ca5" providerId="ADAL" clId="{EF8AC510-A388-4A77-9751-4D5814744DEC}" dt="2026-09-02T17:02:25.527" v="48" actId="1076"/>
        <pc:sldMkLst>
          <pc:docMk/>
          <pc:sldMk cId="2277885429" sldId="270"/>
        </pc:sldMkLst>
        <pc:spChg chg="mod">
          <ac:chgData name="KESSHEN A/L MAHADEVAN" userId="309d50a3-e9c6-4d5b-bbbf-ab401fd73ca5" providerId="ADAL" clId="{EF8AC510-A388-4A77-9751-4D5814744DEC}" dt="2026-09-02T17:02:22.146" v="47" actId="1076"/>
          <ac:spMkLst>
            <pc:docMk/>
            <pc:sldMk cId="2277885429" sldId="270"/>
            <ac:spMk id="13" creationId="{6E1790F3-167A-3A6E-196F-D8E545E013D6}"/>
          </ac:spMkLst>
        </pc:spChg>
        <pc:spChg chg="mod">
          <ac:chgData name="KESSHEN A/L MAHADEVAN" userId="309d50a3-e9c6-4d5b-bbbf-ab401fd73ca5" providerId="ADAL" clId="{EF8AC510-A388-4A77-9751-4D5814744DEC}" dt="2026-09-02T17:02:25.527" v="48" actId="1076"/>
          <ac:spMkLst>
            <pc:docMk/>
            <pc:sldMk cId="2277885429" sldId="270"/>
            <ac:spMk id="15" creationId="{A310AC00-1D58-29F6-F1A3-A3095E459407}"/>
          </ac:spMkLst>
        </pc:spChg>
        <pc:picChg chg="mod">
          <ac:chgData name="KESSHEN A/L MAHADEVAN" userId="309d50a3-e9c6-4d5b-bbbf-ab401fd73ca5" providerId="ADAL" clId="{EF8AC510-A388-4A77-9751-4D5814744DEC}" dt="2026-09-02T16:24:52.888" v="2" actId="1076"/>
          <ac:picMkLst>
            <pc:docMk/>
            <pc:sldMk cId="2277885429" sldId="270"/>
            <ac:picMk id="2" creationId="{BD869E02-3022-FBFE-9876-94CE2C542D21}"/>
          </ac:picMkLst>
        </pc:picChg>
      </pc:sldChg>
      <pc:sldChg chg="modSp mod">
        <pc:chgData name="KESSHEN A/L MAHADEVAN" userId="309d50a3-e9c6-4d5b-bbbf-ab401fd73ca5" providerId="ADAL" clId="{EF8AC510-A388-4A77-9751-4D5814744DEC}" dt="2026-09-02T17:02:19.233" v="46" actId="1076"/>
        <pc:sldMkLst>
          <pc:docMk/>
          <pc:sldMk cId="2010454110" sldId="271"/>
        </pc:sldMkLst>
        <pc:spChg chg="mod">
          <ac:chgData name="KESSHEN A/L MAHADEVAN" userId="309d50a3-e9c6-4d5b-bbbf-ab401fd73ca5" providerId="ADAL" clId="{EF8AC510-A388-4A77-9751-4D5814744DEC}" dt="2026-09-02T17:02:11.869" v="43" actId="1076"/>
          <ac:spMkLst>
            <pc:docMk/>
            <pc:sldMk cId="2010454110" sldId="271"/>
            <ac:spMk id="13" creationId="{F560A94A-F654-B660-1CD5-A4C06134F249}"/>
          </ac:spMkLst>
        </pc:spChg>
        <pc:spChg chg="mod">
          <ac:chgData name="KESSHEN A/L MAHADEVAN" userId="309d50a3-e9c6-4d5b-bbbf-ab401fd73ca5" providerId="ADAL" clId="{EF8AC510-A388-4A77-9751-4D5814744DEC}" dt="2026-09-02T17:02:19.233" v="46" actId="1076"/>
          <ac:spMkLst>
            <pc:docMk/>
            <pc:sldMk cId="2010454110" sldId="271"/>
            <ac:spMk id="15" creationId="{DE5A1F16-A9FD-3014-A69F-0763C09B086E}"/>
          </ac:spMkLst>
        </pc:spChg>
        <pc:picChg chg="mod">
          <ac:chgData name="KESSHEN A/L MAHADEVAN" userId="309d50a3-e9c6-4d5b-bbbf-ab401fd73ca5" providerId="ADAL" clId="{EF8AC510-A388-4A77-9751-4D5814744DEC}" dt="2026-09-02T17:02:16.307" v="45" actId="1076"/>
          <ac:picMkLst>
            <pc:docMk/>
            <pc:sldMk cId="2010454110" sldId="271"/>
            <ac:picMk id="2" creationId="{AA14A1B5-D0BA-8017-1B28-19577C0883C4}"/>
          </ac:picMkLst>
        </pc:picChg>
      </pc:sldChg>
      <pc:sldChg chg="modSp mod">
        <pc:chgData name="KESSHEN A/L MAHADEVAN" userId="309d50a3-e9c6-4d5b-bbbf-ab401fd73ca5" providerId="ADAL" clId="{EF8AC510-A388-4A77-9751-4D5814744DEC}" dt="2026-09-02T17:02:08.981" v="42" actId="1076"/>
        <pc:sldMkLst>
          <pc:docMk/>
          <pc:sldMk cId="18628841" sldId="272"/>
        </pc:sldMkLst>
        <pc:spChg chg="mod">
          <ac:chgData name="KESSHEN A/L MAHADEVAN" userId="309d50a3-e9c6-4d5b-bbbf-ab401fd73ca5" providerId="ADAL" clId="{EF8AC510-A388-4A77-9751-4D5814744DEC}" dt="2026-09-02T16:26:34.923" v="17" actId="2711"/>
          <ac:spMkLst>
            <pc:docMk/>
            <pc:sldMk cId="18628841" sldId="272"/>
            <ac:spMk id="13" creationId="{F78F5837-F39A-0A9B-AE28-25885F1A49D8}"/>
          </ac:spMkLst>
        </pc:spChg>
        <pc:spChg chg="mod">
          <ac:chgData name="KESSHEN A/L MAHADEVAN" userId="309d50a3-e9c6-4d5b-bbbf-ab401fd73ca5" providerId="ADAL" clId="{EF8AC510-A388-4A77-9751-4D5814744DEC}" dt="2026-09-02T17:02:08.981" v="42" actId="1076"/>
          <ac:spMkLst>
            <pc:docMk/>
            <pc:sldMk cId="18628841" sldId="272"/>
            <ac:spMk id="15" creationId="{FD5E34C9-BE41-1CB4-DDFA-4B12219697A3}"/>
          </ac:spMkLst>
        </pc:spChg>
        <pc:spChg chg="mod">
          <ac:chgData name="KESSHEN A/L MAHADEVAN" userId="309d50a3-e9c6-4d5b-bbbf-ab401fd73ca5" providerId="ADAL" clId="{EF8AC510-A388-4A77-9751-4D5814744DEC}" dt="2026-09-02T16:25:26.977" v="7" actId="1076"/>
          <ac:spMkLst>
            <pc:docMk/>
            <pc:sldMk cId="18628841" sldId="272"/>
            <ac:spMk id="20" creationId="{7DC8B46F-099F-D2CA-D9F9-ED2A346FA0EE}"/>
          </ac:spMkLst>
        </pc:spChg>
      </pc:sldChg>
      <pc:sldChg chg="modSp mod">
        <pc:chgData name="KESSHEN A/L MAHADEVAN" userId="309d50a3-e9c6-4d5b-bbbf-ab401fd73ca5" providerId="ADAL" clId="{EF8AC510-A388-4A77-9751-4D5814744DEC}" dt="2026-09-02T17:02:04.242" v="41" actId="1076"/>
        <pc:sldMkLst>
          <pc:docMk/>
          <pc:sldMk cId="2992465423" sldId="273"/>
        </pc:sldMkLst>
        <pc:spChg chg="mod">
          <ac:chgData name="KESSHEN A/L MAHADEVAN" userId="309d50a3-e9c6-4d5b-bbbf-ab401fd73ca5" providerId="ADAL" clId="{EF8AC510-A388-4A77-9751-4D5814744DEC}" dt="2026-09-02T16:26:29.271" v="16" actId="2711"/>
          <ac:spMkLst>
            <pc:docMk/>
            <pc:sldMk cId="2992465423" sldId="273"/>
            <ac:spMk id="13" creationId="{F5DDE09F-729E-5894-E03F-1EBB5C3CAA5A}"/>
          </ac:spMkLst>
        </pc:spChg>
        <pc:spChg chg="mod">
          <ac:chgData name="KESSHEN A/L MAHADEVAN" userId="309d50a3-e9c6-4d5b-bbbf-ab401fd73ca5" providerId="ADAL" clId="{EF8AC510-A388-4A77-9751-4D5814744DEC}" dt="2026-09-02T17:02:04.242" v="41" actId="1076"/>
          <ac:spMkLst>
            <pc:docMk/>
            <pc:sldMk cId="2992465423" sldId="273"/>
            <ac:spMk id="15" creationId="{6998F348-BF9C-231D-A447-777B2A0ABFAA}"/>
          </ac:spMkLst>
        </pc:spChg>
      </pc:sldChg>
      <pc:sldChg chg="modSp mod">
        <pc:chgData name="KESSHEN A/L MAHADEVAN" userId="309d50a3-e9c6-4d5b-bbbf-ab401fd73ca5" providerId="ADAL" clId="{EF8AC510-A388-4A77-9751-4D5814744DEC}" dt="2026-09-02T17:01:55.977" v="40" actId="1076"/>
        <pc:sldMkLst>
          <pc:docMk/>
          <pc:sldMk cId="67891667" sldId="274"/>
        </pc:sldMkLst>
        <pc:spChg chg="mod">
          <ac:chgData name="KESSHEN A/L MAHADEVAN" userId="309d50a3-e9c6-4d5b-bbbf-ab401fd73ca5" providerId="ADAL" clId="{EF8AC510-A388-4A77-9751-4D5814744DEC}" dt="2026-09-02T17:01:55.977" v="40" actId="1076"/>
          <ac:spMkLst>
            <pc:docMk/>
            <pc:sldMk cId="67891667" sldId="274"/>
            <ac:spMk id="13" creationId="{7B7E80CE-4D4E-F10D-27C2-5818F990A171}"/>
          </ac:spMkLst>
        </pc:spChg>
        <pc:spChg chg="mod">
          <ac:chgData name="KESSHEN A/L MAHADEVAN" userId="309d50a3-e9c6-4d5b-bbbf-ab401fd73ca5" providerId="ADAL" clId="{EF8AC510-A388-4A77-9751-4D5814744DEC}" dt="2026-09-02T16:26:17.604" v="14" actId="2711"/>
          <ac:spMkLst>
            <pc:docMk/>
            <pc:sldMk cId="67891667" sldId="274"/>
            <ac:spMk id="15" creationId="{75F5704B-6296-EF0E-7F37-007044B99D2C}"/>
          </ac:spMkLst>
        </pc:spChg>
      </pc:sldChg>
      <pc:sldChg chg="modSp mod">
        <pc:chgData name="KESSHEN A/L MAHADEVAN" userId="309d50a3-e9c6-4d5b-bbbf-ab401fd73ca5" providerId="ADAL" clId="{EF8AC510-A388-4A77-9751-4D5814744DEC}" dt="2026-09-02T16:28:38.697" v="24" actId="2711"/>
        <pc:sldMkLst>
          <pc:docMk/>
          <pc:sldMk cId="1754129271" sldId="276"/>
        </pc:sldMkLst>
        <pc:spChg chg="mod">
          <ac:chgData name="KESSHEN A/L MAHADEVAN" userId="309d50a3-e9c6-4d5b-bbbf-ab401fd73ca5" providerId="ADAL" clId="{EF8AC510-A388-4A77-9751-4D5814744DEC}" dt="2026-09-02T16:28:38.697" v="24" actId="2711"/>
          <ac:spMkLst>
            <pc:docMk/>
            <pc:sldMk cId="1754129271" sldId="276"/>
            <ac:spMk id="8" creationId="{30616BF7-DFC7-F55D-3956-5AEC612D9468}"/>
          </ac:spMkLst>
        </pc:spChg>
        <pc:spChg chg="mod">
          <ac:chgData name="KESSHEN A/L MAHADEVAN" userId="309d50a3-e9c6-4d5b-bbbf-ab401fd73ca5" providerId="ADAL" clId="{EF8AC510-A388-4A77-9751-4D5814744DEC}" dt="2026-09-02T16:28:38.697" v="24" actId="2711"/>
          <ac:spMkLst>
            <pc:docMk/>
            <pc:sldMk cId="1754129271" sldId="276"/>
            <ac:spMk id="12" creationId="{6B2A9F0A-9EE6-7A33-29B0-C74D5B7E0BAA}"/>
          </ac:spMkLst>
        </pc:spChg>
      </pc:sldChg>
    </pc:docChg>
  </pc:docChgLst>
  <pc:docChgLst>
    <pc:chgData name="NOR HAZIRAH BINTI MOHD AKHIRUDIN" userId="S::norhazirah@hrdcorp.gov.my::d3b03317-c687-4813-bd23-62a4a48803bd" providerId="AD" clId="Web-{A9322145-1764-3B50-A84D-7644AFCCCA04}"/>
    <pc:docChg chg="modSld">
      <pc:chgData name="NOR HAZIRAH BINTI MOHD AKHIRUDIN" userId="S::norhazirah@hrdcorp.gov.my::d3b03317-c687-4813-bd23-62a4a48803bd" providerId="AD" clId="Web-{A9322145-1764-3B50-A84D-7644AFCCCA04}" dt="2026-09-09T02:31:49.634" v="5"/>
      <pc:docMkLst>
        <pc:docMk/>
      </pc:docMkLst>
      <pc:sldChg chg="modSp">
        <pc:chgData name="NOR HAZIRAH BINTI MOHD AKHIRUDIN" userId="S::norhazirah@hrdcorp.gov.my::d3b03317-c687-4813-bd23-62a4a48803bd" providerId="AD" clId="Web-{A9322145-1764-3B50-A84D-7644AFCCCA04}" dt="2026-09-09T02:31:49.634" v="5"/>
        <pc:sldMkLst>
          <pc:docMk/>
          <pc:sldMk cId="1752107029" sldId="268"/>
        </pc:sldMkLst>
        <pc:graphicFrameChg chg="mod modGraphic">
          <ac:chgData name="NOR HAZIRAH BINTI MOHD AKHIRUDIN" userId="S::norhazirah@hrdcorp.gov.my::d3b03317-c687-4813-bd23-62a4a48803bd" providerId="AD" clId="Web-{A9322145-1764-3B50-A84D-7644AFCCCA04}" dt="2026-09-09T02:31:49.634" v="5"/>
          <ac:graphicFrameMkLst>
            <pc:docMk/>
            <pc:sldMk cId="1752107029" sldId="268"/>
            <ac:graphicFrameMk id="7" creationId="{9470C510-FCA1-56A9-C114-B158D3D4C39F}"/>
          </ac:graphicFrameMkLst>
        </pc:graphicFrameChg>
      </pc:sldChg>
    </pc:docChg>
  </pc:docChgLst>
  <pc:docChgLst>
    <pc:chgData name="NOR HAZIRAH BINTI MOHD AKHIRUDIN" userId="d3b03317-c687-4813-bd23-62a4a48803bd" providerId="ADAL" clId="{8C47E191-BC0F-49CA-BE21-455DA2975F27}"/>
    <pc:docChg chg="undo custSel modSld">
      <pc:chgData name="NOR HAZIRAH BINTI MOHD AKHIRUDIN" userId="d3b03317-c687-4813-bd23-62a4a48803bd" providerId="ADAL" clId="{8C47E191-BC0F-49CA-BE21-455DA2975F27}" dt="2026-09-04T09:20:23.002" v="52" actId="1076"/>
      <pc:docMkLst>
        <pc:docMk/>
      </pc:docMkLst>
      <pc:sldChg chg="addSp delSp mod">
        <pc:chgData name="NOR HAZIRAH BINTI MOHD AKHIRUDIN" userId="d3b03317-c687-4813-bd23-62a4a48803bd" providerId="ADAL" clId="{8C47E191-BC0F-49CA-BE21-455DA2975F27}" dt="2026-09-04T09:19:09.996" v="33" actId="22"/>
        <pc:sldMkLst>
          <pc:docMk/>
          <pc:sldMk cId="3557488537" sldId="269"/>
        </pc:sldMkLst>
      </pc:sldChg>
      <pc:sldChg chg="addSp delSp modSp mod">
        <pc:chgData name="NOR HAZIRAH BINTI MOHD AKHIRUDIN" userId="d3b03317-c687-4813-bd23-62a4a48803bd" providerId="ADAL" clId="{8C47E191-BC0F-49CA-BE21-455DA2975F27}" dt="2026-09-04T09:20:23.002" v="52" actId="1076"/>
        <pc:sldMkLst>
          <pc:docMk/>
          <pc:sldMk cId="2277885429" sldId="270"/>
        </pc:sldMkLst>
        <pc:spChg chg="add mod">
          <ac:chgData name="NOR HAZIRAH BINTI MOHD AKHIRUDIN" userId="d3b03317-c687-4813-bd23-62a4a48803bd" providerId="ADAL" clId="{8C47E191-BC0F-49CA-BE21-455DA2975F27}" dt="2026-09-04T09:19:37.340" v="39" actId="1076"/>
          <ac:spMkLst>
            <pc:docMk/>
            <pc:sldMk cId="2277885429" sldId="270"/>
            <ac:spMk id="7" creationId="{98DB3092-C839-D739-BE14-3E793C6D82FD}"/>
          </ac:spMkLst>
        </pc:spChg>
        <pc:spChg chg="mod">
          <ac:chgData name="NOR HAZIRAH BINTI MOHD AKHIRUDIN" userId="d3b03317-c687-4813-bd23-62a4a48803bd" providerId="ADAL" clId="{8C47E191-BC0F-49CA-BE21-455DA2975F27}" dt="2026-09-04T09:20:23.002" v="52" actId="1076"/>
          <ac:spMkLst>
            <pc:docMk/>
            <pc:sldMk cId="2277885429" sldId="270"/>
            <ac:spMk id="13" creationId="{6E1790F3-167A-3A6E-196F-D8E545E013D6}"/>
          </ac:spMkLst>
        </pc:spChg>
        <pc:spChg chg="mod">
          <ac:chgData name="NOR HAZIRAH BINTI MOHD AKHIRUDIN" userId="d3b03317-c687-4813-bd23-62a4a48803bd" providerId="ADAL" clId="{8C47E191-BC0F-49CA-BE21-455DA2975F27}" dt="2026-09-04T09:20:19.532" v="51" actId="1076"/>
          <ac:spMkLst>
            <pc:docMk/>
            <pc:sldMk cId="2277885429" sldId="270"/>
            <ac:spMk id="20" creationId="{2B2B4179-54EE-BC2E-F35E-B99535D6EAE7}"/>
          </ac:spMkLst>
        </pc:spChg>
      </pc:sldChg>
      <pc:sldChg chg="addSp modSp mod">
        <pc:chgData name="NOR HAZIRAH BINTI MOHD AKHIRUDIN" userId="d3b03317-c687-4813-bd23-62a4a48803bd" providerId="ADAL" clId="{8C47E191-BC0F-49CA-BE21-455DA2975F27}" dt="2026-09-04T09:19:49.051" v="42" actId="1076"/>
        <pc:sldMkLst>
          <pc:docMk/>
          <pc:sldMk cId="2010454110" sldId="271"/>
        </pc:sldMkLst>
        <pc:spChg chg="add mod">
          <ac:chgData name="NOR HAZIRAH BINTI MOHD AKHIRUDIN" userId="d3b03317-c687-4813-bd23-62a4a48803bd" providerId="ADAL" clId="{8C47E191-BC0F-49CA-BE21-455DA2975F27}" dt="2026-09-04T09:19:49.051" v="42" actId="1076"/>
          <ac:spMkLst>
            <pc:docMk/>
            <pc:sldMk cId="2010454110" sldId="271"/>
            <ac:spMk id="5" creationId="{CE45EA8A-5D06-CDD9-FA5A-0AD093F45C20}"/>
          </ac:spMkLst>
        </pc:spChg>
        <pc:spChg chg="mod">
          <ac:chgData name="NOR HAZIRAH BINTI MOHD AKHIRUDIN" userId="d3b03317-c687-4813-bd23-62a4a48803bd" providerId="ADAL" clId="{8C47E191-BC0F-49CA-BE21-455DA2975F27}" dt="2026-09-04T09:18:24.673" v="12" actId="20577"/>
          <ac:spMkLst>
            <pc:docMk/>
            <pc:sldMk cId="2010454110" sldId="271"/>
            <ac:spMk id="15" creationId="{DE5A1F16-A9FD-3014-A69F-0763C09B086E}"/>
          </ac:spMkLst>
        </pc:spChg>
      </pc:sldChg>
      <pc:sldChg chg="addSp modSp mod">
        <pc:chgData name="NOR HAZIRAH BINTI MOHD AKHIRUDIN" userId="d3b03317-c687-4813-bd23-62a4a48803bd" providerId="ADAL" clId="{8C47E191-BC0F-49CA-BE21-455DA2975F27}" dt="2026-09-04T09:19:54.221" v="43" actId="22"/>
        <pc:sldMkLst>
          <pc:docMk/>
          <pc:sldMk cId="18628841" sldId="272"/>
        </pc:sldMkLst>
        <pc:spChg chg="add">
          <ac:chgData name="NOR HAZIRAH BINTI MOHD AKHIRUDIN" userId="d3b03317-c687-4813-bd23-62a4a48803bd" providerId="ADAL" clId="{8C47E191-BC0F-49CA-BE21-455DA2975F27}" dt="2026-09-04T09:19:54.221" v="43" actId="22"/>
          <ac:spMkLst>
            <pc:docMk/>
            <pc:sldMk cId="18628841" sldId="272"/>
            <ac:spMk id="5" creationId="{003FF862-2390-2D52-8007-286BBF29CD7A}"/>
          </ac:spMkLst>
        </pc:spChg>
        <pc:spChg chg="mod">
          <ac:chgData name="NOR HAZIRAH BINTI MOHD AKHIRUDIN" userId="d3b03317-c687-4813-bd23-62a4a48803bd" providerId="ADAL" clId="{8C47E191-BC0F-49CA-BE21-455DA2975F27}" dt="2026-09-04T09:18:35.845" v="20" actId="20577"/>
          <ac:spMkLst>
            <pc:docMk/>
            <pc:sldMk cId="18628841" sldId="272"/>
            <ac:spMk id="15" creationId="{FD5E34C9-BE41-1CB4-DDFA-4B12219697A3}"/>
          </ac:spMkLst>
        </pc:spChg>
      </pc:sldChg>
      <pc:sldChg chg="addSp modSp mod">
        <pc:chgData name="NOR HAZIRAH BINTI MOHD AKHIRUDIN" userId="d3b03317-c687-4813-bd23-62a4a48803bd" providerId="ADAL" clId="{8C47E191-BC0F-49CA-BE21-455DA2975F27}" dt="2026-09-04T09:20:05.169" v="48" actId="20577"/>
        <pc:sldMkLst>
          <pc:docMk/>
          <pc:sldMk cId="2992465423" sldId="273"/>
        </pc:sldMkLst>
        <pc:spChg chg="add">
          <ac:chgData name="NOR HAZIRAH BINTI MOHD AKHIRUDIN" userId="d3b03317-c687-4813-bd23-62a4a48803bd" providerId="ADAL" clId="{8C47E191-BC0F-49CA-BE21-455DA2975F27}" dt="2026-09-04T09:19:58.152" v="44" actId="22"/>
          <ac:spMkLst>
            <pc:docMk/>
            <pc:sldMk cId="2992465423" sldId="273"/>
            <ac:spMk id="5" creationId="{FBE21EFD-A6A4-D205-DB78-1B2323640BF2}"/>
          </ac:spMkLst>
        </pc:spChg>
        <pc:spChg chg="mod">
          <ac:chgData name="NOR HAZIRAH BINTI MOHD AKHIRUDIN" userId="d3b03317-c687-4813-bd23-62a4a48803bd" providerId="ADAL" clId="{8C47E191-BC0F-49CA-BE21-455DA2975F27}" dt="2026-09-04T09:20:05.169" v="48" actId="20577"/>
          <ac:spMkLst>
            <pc:docMk/>
            <pc:sldMk cId="2992465423" sldId="273"/>
            <ac:spMk id="15" creationId="{6998F348-BF9C-231D-A447-777B2A0ABFAA}"/>
          </ac:spMkLst>
        </pc:spChg>
      </pc:sldChg>
      <pc:sldChg chg="addSp modSp mod">
        <pc:chgData name="NOR HAZIRAH BINTI MOHD AKHIRUDIN" userId="d3b03317-c687-4813-bd23-62a4a48803bd" providerId="ADAL" clId="{8C47E191-BC0F-49CA-BE21-455DA2975F27}" dt="2026-09-04T09:20:08.070" v="49" actId="22"/>
        <pc:sldMkLst>
          <pc:docMk/>
          <pc:sldMk cId="67891667" sldId="274"/>
        </pc:sldMkLst>
        <pc:spChg chg="add">
          <ac:chgData name="NOR HAZIRAH BINTI MOHD AKHIRUDIN" userId="d3b03317-c687-4813-bd23-62a4a48803bd" providerId="ADAL" clId="{8C47E191-BC0F-49CA-BE21-455DA2975F27}" dt="2026-09-04T09:20:08.070" v="49" actId="22"/>
          <ac:spMkLst>
            <pc:docMk/>
            <pc:sldMk cId="67891667" sldId="274"/>
            <ac:spMk id="5" creationId="{F51BEA44-8EC0-9D84-F8CE-6CCD4927DA0E}"/>
          </ac:spMkLst>
        </pc:spChg>
        <pc:spChg chg="mod">
          <ac:chgData name="NOR HAZIRAH BINTI MOHD AKHIRUDIN" userId="d3b03317-c687-4813-bd23-62a4a48803bd" providerId="ADAL" clId="{8C47E191-BC0F-49CA-BE21-455DA2975F27}" dt="2026-09-04T09:18:49.866" v="30" actId="20577"/>
          <ac:spMkLst>
            <pc:docMk/>
            <pc:sldMk cId="67891667" sldId="274"/>
            <ac:spMk id="15" creationId="{75F5704B-6296-EF0E-7F37-007044B99D2C}"/>
          </ac:spMkLst>
        </pc:spChg>
      </pc:sldChg>
      <pc:sldChg chg="modSp mod">
        <pc:chgData name="NOR HAZIRAH BINTI MOHD AKHIRUDIN" userId="d3b03317-c687-4813-bd23-62a4a48803bd" providerId="ADAL" clId="{8C47E191-BC0F-49CA-BE21-455DA2975F27}" dt="2026-09-04T09:19:04.433" v="31" actId="122"/>
        <pc:sldMkLst>
          <pc:docMk/>
          <pc:sldMk cId="3008477851" sldId="277"/>
        </pc:sldMkLst>
        <pc:spChg chg="mod">
          <ac:chgData name="NOR HAZIRAH BINTI MOHD AKHIRUDIN" userId="d3b03317-c687-4813-bd23-62a4a48803bd" providerId="ADAL" clId="{8C47E191-BC0F-49CA-BE21-455DA2975F27}" dt="2026-09-04T09:19:04.433" v="31" actId="122"/>
          <ac:spMkLst>
            <pc:docMk/>
            <pc:sldMk cId="3008477851" sldId="277"/>
            <ac:spMk id="6" creationId="{D36080C9-ED6A-D097-6E70-FDFE7FF664BD}"/>
          </ac:spMkLst>
        </pc:spChg>
      </pc:sldChg>
    </pc:docChg>
  </pc:docChgLst>
  <pc:docChgLst>
    <pc:chgData name="MUHAMMAD AMSYAR AFIQ BIN AHMAD AZHA" userId="S::amsyar@hrdcorp.gov.my::5cfef846-b19e-41be-b58b-3c6870a3c5ec" providerId="AD" clId="Web-{CB3DF30B-26A7-B992-4BFB-522B738B60EB}"/>
    <pc:docChg chg="modSld">
      <pc:chgData name="MUHAMMAD AMSYAR AFIQ BIN AHMAD AZHA" userId="S::amsyar@hrdcorp.gov.my::5cfef846-b19e-41be-b58b-3c6870a3c5ec" providerId="AD" clId="Web-{CB3DF30B-26A7-B992-4BFB-522B738B60EB}" dt="2026-09-09T07:35:38.628" v="1"/>
      <pc:docMkLst>
        <pc:docMk/>
      </pc:docMkLst>
      <pc:sldChg chg="addSp delSp modSp">
        <pc:chgData name="MUHAMMAD AMSYAR AFIQ BIN AHMAD AZHA" userId="S::amsyar@hrdcorp.gov.my::5cfef846-b19e-41be-b58b-3c6870a3c5ec" providerId="AD" clId="Web-{CB3DF30B-26A7-B992-4BFB-522B738B60EB}" dt="2026-09-09T07:35:38.628" v="1"/>
        <pc:sldMkLst>
          <pc:docMk/>
          <pc:sldMk cId="3462302231" sldId="267"/>
        </pc:sldMkLst>
        <pc:picChg chg="add del mod">
          <ac:chgData name="MUHAMMAD AMSYAR AFIQ BIN AHMAD AZHA" userId="S::amsyar@hrdcorp.gov.my::5cfef846-b19e-41be-b58b-3c6870a3c5ec" providerId="AD" clId="Web-{CB3DF30B-26A7-B992-4BFB-522B738B60EB}" dt="2026-09-09T07:35:38.628" v="1"/>
          <ac:picMkLst>
            <pc:docMk/>
            <pc:sldMk cId="3462302231" sldId="267"/>
            <ac:picMk id="7" creationId="{BBA9B370-29D3-8DAA-B10A-FD73C848E032}"/>
          </ac:picMkLst>
        </pc:picChg>
      </pc:sldChg>
    </pc:docChg>
  </pc:docChgLst>
  <pc:docChgLst>
    <pc:chgData name="MUHAMMAD AMSYAR AFIQ BIN AHMAD AZHA" userId="S::amsyar@hrdcorp.gov.my::5cfef846-b19e-41be-b58b-3c6870a3c5ec" providerId="AD" clId="Web-{F277B9DF-34B5-F2C4-8373-0239954B8276}"/>
    <pc:docChg chg="modSld">
      <pc:chgData name="MUHAMMAD AMSYAR AFIQ BIN AHMAD AZHA" userId="S::amsyar@hrdcorp.gov.my::5cfef846-b19e-41be-b58b-3c6870a3c5ec" providerId="AD" clId="Web-{F277B9DF-34B5-F2C4-8373-0239954B8276}" dt="2026-09-09T07:38:48.525" v="24" actId="20577"/>
      <pc:docMkLst>
        <pc:docMk/>
      </pc:docMkLst>
      <pc:sldChg chg="modSp">
        <pc:chgData name="MUHAMMAD AMSYAR AFIQ BIN AHMAD AZHA" userId="S::amsyar@hrdcorp.gov.my::5cfef846-b19e-41be-b58b-3c6870a3c5ec" providerId="AD" clId="Web-{F277B9DF-34B5-F2C4-8373-0239954B8276}" dt="2026-09-09T07:36:29.756" v="10" actId="20577"/>
        <pc:sldMkLst>
          <pc:docMk/>
          <pc:sldMk cId="3462302231" sldId="267"/>
        </pc:sldMkLst>
        <pc:spChg chg="mod">
          <ac:chgData name="MUHAMMAD AMSYAR AFIQ BIN AHMAD AZHA" userId="S::amsyar@hrdcorp.gov.my::5cfef846-b19e-41be-b58b-3c6870a3c5ec" providerId="AD" clId="Web-{F277B9DF-34B5-F2C4-8373-0239954B8276}" dt="2026-09-09T07:36:29.756" v="10" actId="20577"/>
          <ac:spMkLst>
            <pc:docMk/>
            <pc:sldMk cId="3462302231" sldId="267"/>
            <ac:spMk id="8" creationId="{FE9D77DB-912D-3FFA-5811-DB4ECF747610}"/>
          </ac:spMkLst>
        </pc:spChg>
        <pc:grpChg chg="mod">
          <ac:chgData name="MUHAMMAD AMSYAR AFIQ BIN AHMAD AZHA" userId="S::amsyar@hrdcorp.gov.my::5cfef846-b19e-41be-b58b-3c6870a3c5ec" providerId="AD" clId="Web-{F277B9DF-34B5-F2C4-8373-0239954B8276}" dt="2026-09-09T07:36:18.068" v="4" actId="14100"/>
          <ac:grpSpMkLst>
            <pc:docMk/>
            <pc:sldMk cId="3462302231" sldId="267"/>
            <ac:grpSpMk id="5" creationId="{34A85264-990E-1525-94E6-606D5BF54BBB}"/>
          </ac:grpSpMkLst>
        </pc:grpChg>
      </pc:sldChg>
      <pc:sldChg chg="modSp">
        <pc:chgData name="MUHAMMAD AMSYAR AFIQ BIN AHMAD AZHA" userId="S::amsyar@hrdcorp.gov.my::5cfef846-b19e-41be-b58b-3c6870a3c5ec" providerId="AD" clId="Web-{F277B9DF-34B5-F2C4-8373-0239954B8276}" dt="2026-09-09T07:36:56.085" v="12" actId="20577"/>
        <pc:sldMkLst>
          <pc:docMk/>
          <pc:sldMk cId="2277885429" sldId="270"/>
        </pc:sldMkLst>
        <pc:spChg chg="mod">
          <ac:chgData name="MUHAMMAD AMSYAR AFIQ BIN AHMAD AZHA" userId="S::amsyar@hrdcorp.gov.my::5cfef846-b19e-41be-b58b-3c6870a3c5ec" providerId="AD" clId="Web-{F277B9DF-34B5-F2C4-8373-0239954B8276}" dt="2026-09-09T07:36:56.085" v="12" actId="20577"/>
          <ac:spMkLst>
            <pc:docMk/>
            <pc:sldMk cId="2277885429" sldId="270"/>
            <ac:spMk id="7" creationId="{98DB3092-C839-D739-BE14-3E793C6D82FD}"/>
          </ac:spMkLst>
        </pc:spChg>
      </pc:sldChg>
      <pc:sldChg chg="modSp">
        <pc:chgData name="MUHAMMAD AMSYAR AFIQ BIN AHMAD AZHA" userId="S::amsyar@hrdcorp.gov.my::5cfef846-b19e-41be-b58b-3c6870a3c5ec" providerId="AD" clId="Web-{F277B9DF-34B5-F2C4-8373-0239954B8276}" dt="2026-09-09T07:37:28.929" v="15" actId="20577"/>
        <pc:sldMkLst>
          <pc:docMk/>
          <pc:sldMk cId="2010454110" sldId="271"/>
        </pc:sldMkLst>
        <pc:spChg chg="mod">
          <ac:chgData name="MUHAMMAD AMSYAR AFIQ BIN AHMAD AZHA" userId="S::amsyar@hrdcorp.gov.my::5cfef846-b19e-41be-b58b-3c6870a3c5ec" providerId="AD" clId="Web-{F277B9DF-34B5-F2C4-8373-0239954B8276}" dt="2026-09-09T07:37:28.929" v="15" actId="20577"/>
          <ac:spMkLst>
            <pc:docMk/>
            <pc:sldMk cId="2010454110" sldId="271"/>
            <ac:spMk id="5" creationId="{CE45EA8A-5D06-CDD9-FA5A-0AD093F45C20}"/>
          </ac:spMkLst>
        </pc:spChg>
      </pc:sldChg>
      <pc:sldChg chg="modSp">
        <pc:chgData name="MUHAMMAD AMSYAR AFIQ BIN AHMAD AZHA" userId="S::amsyar@hrdcorp.gov.my::5cfef846-b19e-41be-b58b-3c6870a3c5ec" providerId="AD" clId="Web-{F277B9DF-34B5-F2C4-8373-0239954B8276}" dt="2026-09-09T07:38:01.758" v="16" actId="20577"/>
        <pc:sldMkLst>
          <pc:docMk/>
          <pc:sldMk cId="18628841" sldId="272"/>
        </pc:sldMkLst>
        <pc:spChg chg="mod">
          <ac:chgData name="MUHAMMAD AMSYAR AFIQ BIN AHMAD AZHA" userId="S::amsyar@hrdcorp.gov.my::5cfef846-b19e-41be-b58b-3c6870a3c5ec" providerId="AD" clId="Web-{F277B9DF-34B5-F2C4-8373-0239954B8276}" dt="2026-09-09T07:38:01.758" v="16" actId="20577"/>
          <ac:spMkLst>
            <pc:docMk/>
            <pc:sldMk cId="18628841" sldId="272"/>
            <ac:spMk id="5" creationId="{003FF862-2390-2D52-8007-286BBF29CD7A}"/>
          </ac:spMkLst>
        </pc:spChg>
      </pc:sldChg>
      <pc:sldChg chg="modSp">
        <pc:chgData name="MUHAMMAD AMSYAR AFIQ BIN AHMAD AZHA" userId="S::amsyar@hrdcorp.gov.my::5cfef846-b19e-41be-b58b-3c6870a3c5ec" providerId="AD" clId="Web-{F277B9DF-34B5-F2C4-8373-0239954B8276}" dt="2026-09-09T07:38:17.024" v="21" actId="20577"/>
        <pc:sldMkLst>
          <pc:docMk/>
          <pc:sldMk cId="2992465423" sldId="273"/>
        </pc:sldMkLst>
        <pc:spChg chg="mod">
          <ac:chgData name="MUHAMMAD AMSYAR AFIQ BIN AHMAD AZHA" userId="S::amsyar@hrdcorp.gov.my::5cfef846-b19e-41be-b58b-3c6870a3c5ec" providerId="AD" clId="Web-{F277B9DF-34B5-F2C4-8373-0239954B8276}" dt="2026-09-09T07:38:17.024" v="21" actId="20577"/>
          <ac:spMkLst>
            <pc:docMk/>
            <pc:sldMk cId="2992465423" sldId="273"/>
            <ac:spMk id="5" creationId="{FBE21EFD-A6A4-D205-DB78-1B2323640BF2}"/>
          </ac:spMkLst>
        </pc:spChg>
        <pc:spChg chg="mod">
          <ac:chgData name="MUHAMMAD AMSYAR AFIQ BIN AHMAD AZHA" userId="S::amsyar@hrdcorp.gov.my::5cfef846-b19e-41be-b58b-3c6870a3c5ec" providerId="AD" clId="Web-{F277B9DF-34B5-F2C4-8373-0239954B8276}" dt="2026-09-09T07:38:16.259" v="19" actId="20577"/>
          <ac:spMkLst>
            <pc:docMk/>
            <pc:sldMk cId="2992465423" sldId="273"/>
            <ac:spMk id="15" creationId="{6998F348-BF9C-231D-A447-777B2A0ABFAA}"/>
          </ac:spMkLst>
        </pc:spChg>
      </pc:sldChg>
      <pc:sldChg chg="modSp">
        <pc:chgData name="MUHAMMAD AMSYAR AFIQ BIN AHMAD AZHA" userId="S::amsyar@hrdcorp.gov.my::5cfef846-b19e-41be-b58b-3c6870a3c5ec" providerId="AD" clId="Web-{F277B9DF-34B5-F2C4-8373-0239954B8276}" dt="2026-09-09T07:38:48.525" v="24" actId="20577"/>
        <pc:sldMkLst>
          <pc:docMk/>
          <pc:sldMk cId="67891667" sldId="274"/>
        </pc:sldMkLst>
        <pc:spChg chg="mod">
          <ac:chgData name="MUHAMMAD AMSYAR AFIQ BIN AHMAD AZHA" userId="S::amsyar@hrdcorp.gov.my::5cfef846-b19e-41be-b58b-3c6870a3c5ec" providerId="AD" clId="Web-{F277B9DF-34B5-F2C4-8373-0239954B8276}" dt="2026-09-09T07:38:48.525" v="24" actId="20577"/>
          <ac:spMkLst>
            <pc:docMk/>
            <pc:sldMk cId="67891667" sldId="274"/>
            <ac:spMk id="5" creationId="{F51BEA44-8EC0-9D84-F8CE-6CCD4927DA0E}"/>
          </ac:spMkLst>
        </pc:spChg>
      </pc:sldChg>
      <pc:sldChg chg="modSp">
        <pc:chgData name="MUHAMMAD AMSYAR AFIQ BIN AHMAD AZHA" userId="S::amsyar@hrdcorp.gov.my::5cfef846-b19e-41be-b58b-3c6870a3c5ec" providerId="AD" clId="Web-{F277B9DF-34B5-F2C4-8373-0239954B8276}" dt="2026-09-09T07:38:37.244" v="23" actId="20577"/>
        <pc:sldMkLst>
          <pc:docMk/>
          <pc:sldMk cId="1754129271" sldId="276"/>
        </pc:sldMkLst>
        <pc:spChg chg="mod">
          <ac:chgData name="MUHAMMAD AMSYAR AFIQ BIN AHMAD AZHA" userId="S::amsyar@hrdcorp.gov.my::5cfef846-b19e-41be-b58b-3c6870a3c5ec" providerId="AD" clId="Web-{F277B9DF-34B5-F2C4-8373-0239954B8276}" dt="2026-09-09T07:38:37.244" v="23" actId="20577"/>
          <ac:spMkLst>
            <pc:docMk/>
            <pc:sldMk cId="1754129271" sldId="276"/>
            <ac:spMk id="8" creationId="{30616BF7-DFC7-F55D-3956-5AEC612D9468}"/>
          </ac:spMkLst>
        </pc:spChg>
      </pc:sldChg>
      <pc:sldChg chg="modSp">
        <pc:chgData name="MUHAMMAD AMSYAR AFIQ BIN AHMAD AZHA" userId="S::amsyar@hrdcorp.gov.my::5cfef846-b19e-41be-b58b-3c6870a3c5ec" providerId="AD" clId="Web-{F277B9DF-34B5-F2C4-8373-0239954B8276}" dt="2026-09-09T07:37:12.976" v="13" actId="20577"/>
        <pc:sldMkLst>
          <pc:docMk/>
          <pc:sldMk cId="3008477851" sldId="277"/>
        </pc:sldMkLst>
        <pc:spChg chg="mod">
          <ac:chgData name="MUHAMMAD AMSYAR AFIQ BIN AHMAD AZHA" userId="S::amsyar@hrdcorp.gov.my::5cfef846-b19e-41be-b58b-3c6870a3c5ec" providerId="AD" clId="Web-{F277B9DF-34B5-F2C4-8373-0239954B8276}" dt="2026-09-09T07:37:12.976" v="13" actId="20577"/>
          <ac:spMkLst>
            <pc:docMk/>
            <pc:sldMk cId="3008477851" sldId="277"/>
            <ac:spMk id="6" creationId="{D36080C9-ED6A-D097-6E70-FDFE7FF664BD}"/>
          </ac:spMkLst>
        </pc:spChg>
      </pc:sldChg>
    </pc:docChg>
  </pc:docChgLst>
  <pc:docChgLst>
    <pc:chgData name="NOR HAZIRAH BINTI MOHD AKHIRUDIN" userId="S::norhazirah@hrdcorp.gov.my::d3b03317-c687-4813-bd23-62a4a48803bd" providerId="AD" clId="Web-{00000000-0000-0000-0000-000000000000}"/>
    <pc:docChg chg="modSld">
      <pc:chgData name="NOR HAZIRAH BINTI MOHD AKHIRUDIN" userId="S::norhazirah@hrdcorp.gov.my::d3b03317-c687-4813-bd23-62a4a48803bd" providerId="AD" clId="Web-{00000000-0000-0000-0000-000000000000}" dt="2026-09-09T02:35:35.350" v="5" actId="1076"/>
      <pc:docMkLst>
        <pc:docMk/>
      </pc:docMkLst>
      <pc:sldChg chg="modSp">
        <pc:chgData name="NOR HAZIRAH BINTI MOHD AKHIRUDIN" userId="S::norhazirah@hrdcorp.gov.my::d3b03317-c687-4813-bd23-62a4a48803bd" providerId="AD" clId="Web-{00000000-0000-0000-0000-000000000000}" dt="2026-09-09T02:35:35.350" v="5" actId="1076"/>
        <pc:sldMkLst>
          <pc:docMk/>
          <pc:sldMk cId="3462302231" sldId="267"/>
        </pc:sldMkLst>
        <pc:spChg chg="mod">
          <ac:chgData name="NOR HAZIRAH BINTI MOHD AKHIRUDIN" userId="S::norhazirah@hrdcorp.gov.my::d3b03317-c687-4813-bd23-62a4a48803bd" providerId="AD" clId="Web-{00000000-0000-0000-0000-000000000000}" dt="2026-09-09T02:35:35.350" v="5" actId="1076"/>
          <ac:spMkLst>
            <pc:docMk/>
            <pc:sldMk cId="3462302231" sldId="267"/>
            <ac:spMk id="8" creationId="{FE9D77DB-912D-3FFA-5811-DB4ECF747610}"/>
          </ac:spMkLst>
        </pc:spChg>
      </pc:sldChg>
    </pc:docChg>
  </pc:docChgLst>
  <pc:docChgLst>
    <pc:chgData name="NOR HAZIRAH BINTI MOHD AKHIRUDIN" userId="S::norhazirah@hrdcorp.gov.my::d3b03317-c687-4813-bd23-62a4a48803bd" providerId="AD" clId="Web-{44F1609F-8C7F-221D-C8A4-E1DD9518C04D}"/>
    <pc:docChg chg="modSld">
      <pc:chgData name="NOR HAZIRAH BINTI MOHD AKHIRUDIN" userId="S::norhazirah@hrdcorp.gov.my::d3b03317-c687-4813-bd23-62a4a48803bd" providerId="AD" clId="Web-{44F1609F-8C7F-221D-C8A4-E1DD9518C04D}" dt="2026-09-04T09:17:16.588" v="1" actId="1076"/>
      <pc:docMkLst>
        <pc:docMk/>
      </pc:docMkLst>
      <pc:sldChg chg="modSp">
        <pc:chgData name="NOR HAZIRAH BINTI MOHD AKHIRUDIN" userId="S::norhazirah@hrdcorp.gov.my::d3b03317-c687-4813-bd23-62a4a48803bd" providerId="AD" clId="Web-{44F1609F-8C7F-221D-C8A4-E1DD9518C04D}" dt="2026-09-04T09:17:16.588" v="1" actId="1076"/>
        <pc:sldMkLst>
          <pc:docMk/>
          <pc:sldMk cId="3008477851" sldId="277"/>
        </pc:sldMkLst>
        <pc:spChg chg="mod">
          <ac:chgData name="NOR HAZIRAH BINTI MOHD AKHIRUDIN" userId="S::norhazirah@hrdcorp.gov.my::d3b03317-c687-4813-bd23-62a4a48803bd" providerId="AD" clId="Web-{44F1609F-8C7F-221D-C8A4-E1DD9518C04D}" dt="2026-09-04T09:17:16.588" v="1" actId="1076"/>
          <ac:spMkLst>
            <pc:docMk/>
            <pc:sldMk cId="3008477851" sldId="277"/>
            <ac:spMk id="6" creationId="{D36080C9-ED6A-D097-6E70-FDFE7FF664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97907"/>
            <a:ext cx="3890849" cy="829998"/>
            <a:chOff x="5854192" y="4233705"/>
            <a:chExt cx="3429000" cy="447461"/>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latin typeface="Arial" panose="020B0604020202020204" pitchFamily="34" charset="0"/>
                <a:cs typeface="Arial" panose="020B0604020202020204" pitchFamily="34" charset="0"/>
              </a:endParaRPr>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87093"/>
              <a:ext cx="3152488" cy="39407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0000"/>
                  </a:solidFill>
                  <a:latin typeface="Century Gothic"/>
                  <a:cs typeface="Arial"/>
                </a:rPr>
                <a:t>Proposal Template for Employer:</a:t>
              </a:r>
            </a:p>
            <a:p>
              <a:pPr algn="ctr"/>
              <a:r>
                <a:rPr lang="en-US" sz="1400" b="1">
                  <a:solidFill>
                    <a:srgbClr val="000000"/>
                  </a:solidFill>
                  <a:latin typeface="Century Gothic"/>
                  <a:cs typeface="Arial"/>
                </a:rPr>
                <a:t>LEARNING AGILITY CATEGORY</a:t>
              </a:r>
            </a:p>
            <a:p>
              <a:pPr algn="ctr"/>
              <a:endParaRPr lang="en-US" sz="1350">
                <a:latin typeface="Arial"/>
                <a:cs typeface="Arial"/>
              </a:endParaRPr>
            </a:p>
          </p:txBody>
        </p:sp>
      </p:grpSp>
    </p:spTree>
    <p:extLst>
      <p:ext uri="{BB962C8B-B14F-4D97-AF65-F5344CB8AC3E}">
        <p14:creationId xmlns:p14="http://schemas.microsoft.com/office/powerpoint/2010/main" val="3462302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4091410559"/>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a:cs typeface="Arial"/>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pPr lvl="0" algn="l">
                        <a:lnSpc>
                          <a:spcPct val="100000"/>
                        </a:lnSpc>
                        <a:spcBef>
                          <a:spcPts val="0"/>
                        </a:spcBef>
                        <a:spcAft>
                          <a:spcPts val="0"/>
                        </a:spcAft>
                        <a:buNone/>
                      </a:pPr>
                      <a:r>
                        <a:rPr lang="en-MY" sz="1800" b="1" i="0" u="none" strike="noStrike" noProof="0" err="1">
                          <a:solidFill>
                            <a:schemeClr val="tx1"/>
                          </a:solidFill>
                          <a:latin typeface="Arial"/>
                          <a:cs typeface="Arial"/>
                        </a:rPr>
                        <a:t>MyCoID</a:t>
                      </a:r>
                      <a:endParaRPr lang="en-MY" sz="1800" b="0" i="0" u="none" strike="noStrike" noProof="0" err="1">
                        <a:solidFill>
                          <a:srgbClr val="000000"/>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pPr lvl="0">
                        <a:buNone/>
                      </a:pPr>
                      <a:r>
                        <a:rPr lang="en-MY" b="1">
                          <a:solidFill>
                            <a:schemeClr val="tx1"/>
                          </a:solidFill>
                          <a:latin typeface="Arial"/>
                          <a:cs typeface="Arial"/>
                        </a:rPr>
                        <a:t>Category</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175210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lIns="91440" tIns="45720" rIns="91440" bIns="45720" anchor="t">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a:cs typeface="Arial"/>
              </a:rPr>
              <a:t>Please follow the sequence of the form (Segment 1 – Segment 6).</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3">
            <a:extLst>
              <a:ext uri="{FF2B5EF4-FFF2-40B4-BE49-F238E27FC236}">
                <a16:creationId xmlns:a16="http://schemas.microsoft.com/office/drawing/2014/main" id="{2B2B4179-54EE-BC2E-F35E-B99535D6EAE7}"/>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BD869E02-3022-FBFE-9876-94CE2C542D2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5BF97F1-12DC-8D79-B26B-B4DE0A37ADF3}"/>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7A2131B-85F7-DFBD-F191-E929F2D96EA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B2B4179-54EE-BC2E-F35E-B99535D6EAE7}"/>
              </a:ext>
            </a:extLst>
          </p:cNvPr>
          <p:cNvSpPr/>
          <p:nvPr/>
        </p:nvSpPr>
        <p:spPr>
          <a:xfrm>
            <a:off x="1102134" y="1437114"/>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6E1790F3-167A-3A6E-196F-D8E545E013D6}"/>
              </a:ext>
            </a:extLst>
          </p:cNvPr>
          <p:cNvSpPr txBox="1"/>
          <p:nvPr/>
        </p:nvSpPr>
        <p:spPr>
          <a:xfrm>
            <a:off x="1275868" y="1691752"/>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1: BACKGROUND COMPANY (5%) </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A310AC00-1D58-29F6-F1A3-A3095E459407}"/>
              </a:ext>
            </a:extLst>
          </p:cNvPr>
          <p:cNvSpPr txBox="1"/>
          <p:nvPr/>
        </p:nvSpPr>
        <p:spPr>
          <a:xfrm>
            <a:off x="1291677" y="2377152"/>
            <a:ext cx="10183608" cy="31700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Vision &amp; Mission </a:t>
            </a:r>
            <a:endParaRPr lang="en-US" sz="2000">
              <a:solidFill>
                <a:schemeClr val="bg1"/>
              </a:solidFill>
              <a:latin typeface="Arial"/>
              <a:cs typeface="Arial"/>
            </a:endParaRPr>
          </a:p>
          <a:p>
            <a:pPr marL="342900" indent="-342900">
              <a:buAutoNum type="alphaLcParenR"/>
            </a:pPr>
            <a:r>
              <a:rPr lang="en-US" sz="2000" b="1" err="1">
                <a:solidFill>
                  <a:schemeClr val="bg1"/>
                </a:solidFill>
                <a:latin typeface="Arial"/>
                <a:cs typeface="Arial"/>
              </a:rPr>
              <a:t>Organisational</a:t>
            </a:r>
            <a:r>
              <a:rPr lang="en-US" sz="2000" b="1">
                <a:solidFill>
                  <a:schemeClr val="bg1"/>
                </a:solidFill>
                <a:latin typeface="Arial"/>
                <a:cs typeface="Arial"/>
              </a:rPr>
              <a:t> Structure </a:t>
            </a:r>
            <a:endParaRPr lang="en-US" sz="2000">
              <a:solidFill>
                <a:schemeClr val="bg1"/>
              </a:solidFill>
              <a:latin typeface="Arial"/>
              <a:cs typeface="Arial"/>
            </a:endParaRPr>
          </a:p>
          <a:p>
            <a:pPr marL="342900" indent="-342900">
              <a:buAutoNum type="alphaLcParenR"/>
            </a:pPr>
            <a:r>
              <a:rPr lang="en-US" sz="2000" b="1">
                <a:solidFill>
                  <a:schemeClr val="bg1"/>
                </a:solidFill>
                <a:latin typeface="Arial"/>
                <a:cs typeface="Arial"/>
              </a:rPr>
              <a:t>HR Division/ Department/ Unit </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Business Functions </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Core Values</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Business Performance</a:t>
            </a:r>
            <a:endParaRPr lang="en-US" sz="2000">
              <a:solidFill>
                <a:schemeClr val="bg1"/>
              </a:solidFill>
              <a:latin typeface="Arial" panose="020B0604020202020204" pitchFamily="34" charset="0"/>
              <a:cs typeface="Arial" panose="020B0604020202020204" pitchFamily="34" charset="0"/>
            </a:endParaRPr>
          </a:p>
          <a:p>
            <a:pPr algn="just"/>
            <a:endParaRPr lang="en-US" sz="2000" b="1">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8DB3092-C839-D739-BE14-3E793C6D82FD}"/>
              </a:ext>
            </a:extLst>
          </p:cNvPr>
          <p:cNvSpPr txBox="1"/>
          <p:nvPr/>
        </p:nvSpPr>
        <p:spPr>
          <a:xfrm>
            <a:off x="1122087" y="6439487"/>
            <a:ext cx="9947823" cy="276999"/>
          </a:xfrm>
          <a:prstGeom prst="rect">
            <a:avLst/>
          </a:prstGeom>
          <a:noFill/>
        </p:spPr>
        <p:txBody>
          <a:bodyPr wrap="square" lIns="91440" tIns="45720" rIns="91440" bIns="45720" anchor="t">
            <a:spAutoFit/>
          </a:bodyPr>
          <a:lstStyle/>
          <a:p>
            <a:pPr algn="ct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2277885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DCC5-2385-6A2C-F951-06D003FA8D2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C35457F-79A2-CB9A-1B87-79400CFFB7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D7774248-A7CA-6CAB-689B-F1A843EBD8C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963B8-25F8-5262-DB4B-D9EEF14BE3D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9018479-A830-CBB9-580A-FA3C295C352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C1FB6F85-E10B-E0DD-DE0C-308FAF6A7D6B}"/>
              </a:ext>
            </a:extLst>
          </p:cNvPr>
          <p:cNvSpPr/>
          <p:nvPr/>
        </p:nvSpPr>
        <p:spPr>
          <a:xfrm>
            <a:off x="1224992" y="1205161"/>
            <a:ext cx="9833923" cy="992223"/>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BB96F14D-E4A6-21BD-526E-B166650ADE6F}"/>
              </a:ext>
            </a:extLst>
          </p:cNvPr>
          <p:cNvSpPr txBox="1"/>
          <p:nvPr/>
        </p:nvSpPr>
        <p:spPr>
          <a:xfrm>
            <a:off x="1317361" y="1349810"/>
            <a:ext cx="1049629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  OVERALL LEARNING &amp; DEVELOPMENT PRACTICES AND THE ACHIEVEMENT IN 2025 (25%) </a:t>
            </a:r>
          </a:p>
        </p:txBody>
      </p:sp>
      <p:sp>
        <p:nvSpPr>
          <p:cNvPr id="15" name="TextBox 14">
            <a:extLst>
              <a:ext uri="{FF2B5EF4-FFF2-40B4-BE49-F238E27FC236}">
                <a16:creationId xmlns:a16="http://schemas.microsoft.com/office/drawing/2014/main" id="{8C4FB60B-9752-FC01-F124-2D526F1F32DA}"/>
              </a:ext>
            </a:extLst>
          </p:cNvPr>
          <p:cNvSpPr txBox="1"/>
          <p:nvPr/>
        </p:nvSpPr>
        <p:spPr>
          <a:xfrm>
            <a:off x="1224992" y="2311648"/>
            <a:ext cx="10036039" cy="187743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b="1">
              <a:solidFill>
                <a:srgbClr val="FFA44C"/>
              </a:solidFill>
              <a:latin typeface="Arial" panose="020B0604020202020204" pitchFamily="34" charset="0"/>
              <a:cs typeface="Arial" panose="020B0604020202020204" pitchFamily="34" charset="0"/>
            </a:endParaRPr>
          </a:p>
          <a:p>
            <a:pPr marL="342900" indent="-342900" algn="just">
              <a:buAutoNum type="alphaLcParenR"/>
            </a:pPr>
            <a:r>
              <a:rPr lang="en-US" sz="1600" b="1">
                <a:solidFill>
                  <a:schemeClr val="bg1"/>
                </a:solidFill>
                <a:latin typeface="Arial"/>
                <a:cs typeface="Arial"/>
              </a:rPr>
              <a:t>How does the organisation’s L&amp;D strategy support business goals and deliver measurable results?</a:t>
            </a:r>
          </a:p>
          <a:p>
            <a:pPr marL="342900" indent="-342900" algn="just">
              <a:buAutoNum type="alphaLcParenR"/>
            </a:pPr>
            <a:r>
              <a:rPr lang="en-US" sz="1600" b="1">
                <a:solidFill>
                  <a:schemeClr val="bg1"/>
                </a:solidFill>
                <a:latin typeface="Arial"/>
                <a:cs typeface="Arial"/>
              </a:rPr>
              <a:t>How does the organisation develop talent, support career growth, and prepare future leaders?</a:t>
            </a:r>
          </a:p>
          <a:p>
            <a:pPr marL="342900" indent="-342900" algn="just">
              <a:buAutoNum type="alphaLcParenR"/>
            </a:pPr>
            <a:r>
              <a:rPr lang="en-US" sz="1600" b="1">
                <a:solidFill>
                  <a:schemeClr val="bg1"/>
                </a:solidFill>
                <a:latin typeface="Arial"/>
                <a:cs typeface="Arial"/>
              </a:rPr>
              <a:t>What measurable impact has the organisation’s L&amp;D efforts made on employee capability, productivity, business performance, and workforce development?</a:t>
            </a:r>
          </a:p>
        </p:txBody>
      </p:sp>
      <p:sp>
        <p:nvSpPr>
          <p:cNvPr id="6" name="TextBox 5">
            <a:extLst>
              <a:ext uri="{FF2B5EF4-FFF2-40B4-BE49-F238E27FC236}">
                <a16:creationId xmlns:a16="http://schemas.microsoft.com/office/drawing/2014/main" id="{D36080C9-ED6A-D097-6E70-FDFE7FF664BD}"/>
              </a:ext>
            </a:extLst>
          </p:cNvPr>
          <p:cNvSpPr txBox="1"/>
          <p:nvPr/>
        </p:nvSpPr>
        <p:spPr>
          <a:xfrm>
            <a:off x="368147" y="6378264"/>
            <a:ext cx="11108784" cy="276999"/>
          </a:xfrm>
          <a:prstGeom prst="rect">
            <a:avLst/>
          </a:prstGeom>
          <a:noFill/>
        </p:spPr>
        <p:txBody>
          <a:bodyPr wrap="square" lIns="91440" tIns="45720" rIns="91440" bIns="45720" anchor="t">
            <a:spAutoFit/>
          </a:bodyPr>
          <a:lstStyle/>
          <a:p>
            <a:pPr algn="ct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300847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65092" y="1515113"/>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 OVERVIEW OF LEARNING AGILITY PRACTICES (10%)</a:t>
            </a:r>
            <a:endParaRPr lang="en-US">
              <a:solidFill>
                <a:schemeClr val="bg1"/>
              </a:solidFill>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65092" y="2239854"/>
            <a:ext cx="9546401" cy="338554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algn="just"/>
            <a:r>
              <a:rPr lang="en-US" sz="2000" b="1">
                <a:solidFill>
                  <a:schemeClr val="bg1"/>
                </a:solidFill>
                <a:latin typeface="Arial"/>
                <a:ea typeface="+mn-lt"/>
                <a:cs typeface="Arial"/>
              </a:rPr>
              <a:t>a) What is the </a:t>
            </a:r>
            <a:r>
              <a:rPr lang="en-US" sz="2000" b="1" err="1">
                <a:solidFill>
                  <a:schemeClr val="bg1"/>
                </a:solidFill>
                <a:latin typeface="Arial"/>
                <a:ea typeface="+mn-lt"/>
                <a:cs typeface="Arial"/>
              </a:rPr>
              <a:t>organisation’s</a:t>
            </a:r>
            <a:r>
              <a:rPr lang="en-US" sz="2000" b="1">
                <a:solidFill>
                  <a:schemeClr val="bg1"/>
                </a:solidFill>
                <a:latin typeface="Arial"/>
                <a:ea typeface="+mn-lt"/>
                <a:cs typeface="Arial"/>
              </a:rPr>
              <a:t> overall approach to fostering a culture of continuous learning?</a:t>
            </a:r>
            <a:endParaRPr lang="en-US">
              <a:solidFill>
                <a:schemeClr val="bg1"/>
              </a:solidFill>
            </a:endParaRPr>
          </a:p>
          <a:p>
            <a:pPr algn="just"/>
            <a:br>
              <a:rPr lang="en-US"/>
            </a:br>
            <a:endParaRPr lang="en-US"/>
          </a:p>
          <a:p>
            <a:pPr algn="just"/>
            <a:r>
              <a:rPr lang="en-US" sz="2000" b="1">
                <a:solidFill>
                  <a:schemeClr val="bg1"/>
                </a:solidFill>
                <a:latin typeface="Arial"/>
                <a:ea typeface="+mn-lt"/>
                <a:cs typeface="Arial"/>
              </a:rPr>
              <a:t>b) How does the </a:t>
            </a:r>
            <a:r>
              <a:rPr lang="en-US" sz="2000" b="1" err="1">
                <a:solidFill>
                  <a:schemeClr val="bg1"/>
                </a:solidFill>
                <a:latin typeface="Arial"/>
                <a:ea typeface="+mn-lt"/>
                <a:cs typeface="Arial"/>
              </a:rPr>
              <a:t>organisation</a:t>
            </a:r>
            <a:r>
              <a:rPr lang="en-US" sz="2000" b="1">
                <a:solidFill>
                  <a:schemeClr val="bg1"/>
                </a:solidFill>
                <a:latin typeface="Arial"/>
                <a:ea typeface="+mn-lt"/>
                <a:cs typeface="Arial"/>
              </a:rPr>
              <a:t> align its learning-agility approach with changing business needs, workforce requirements and operational realities?</a:t>
            </a:r>
            <a:endParaRPr lang="en-US">
              <a:solidFill>
                <a:schemeClr val="bg1"/>
              </a:solidFill>
            </a:endParaRPr>
          </a:p>
          <a:p>
            <a:pPr algn="just"/>
            <a:endParaRPr lang="en-US"/>
          </a:p>
          <a:p>
            <a:pPr algn="just"/>
            <a:endParaRPr lang="en-US" sz="2000" b="1">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E45EA8A-5D06-CDD9-FA5A-0AD093F45C20}"/>
              </a:ext>
            </a:extLst>
          </p:cNvPr>
          <p:cNvSpPr txBox="1"/>
          <p:nvPr/>
        </p:nvSpPr>
        <p:spPr>
          <a:xfrm>
            <a:off x="1773142" y="6439487"/>
            <a:ext cx="8824157" cy="276999"/>
          </a:xfrm>
          <a:prstGeom prst="rect">
            <a:avLst/>
          </a:prstGeom>
          <a:noFill/>
        </p:spPr>
        <p:txBody>
          <a:bodyPr wrap="square" lIns="91440" tIns="45720" rIns="91440" bIns="45720" anchor="t">
            <a:spAutoFit/>
          </a:bodyPr>
          <a:lstStyle/>
          <a:p>
            <a:pPr algn="ct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20104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17361" y="1631442"/>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 EXPLANATION OF LEARNING AGILITY PRACTICES (15%)</a:t>
            </a:r>
            <a:endParaRPr lang="en-US">
              <a:solidFill>
                <a:schemeClr val="bg1"/>
              </a:solidFil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17361" y="2263195"/>
            <a:ext cx="9546401" cy="34163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algn="just"/>
            <a:r>
              <a:rPr lang="en-US" sz="2000" b="1">
                <a:solidFill>
                  <a:srgbClr val="FFFFFF"/>
                </a:solidFill>
                <a:latin typeface="Arial"/>
                <a:cs typeface="Arial"/>
              </a:rPr>
              <a:t>a) How does the </a:t>
            </a:r>
            <a:r>
              <a:rPr lang="en-US" sz="2000" b="1" err="1">
                <a:solidFill>
                  <a:srgbClr val="FFFFFF"/>
                </a:solidFill>
                <a:latin typeface="Arial"/>
                <a:cs typeface="Arial"/>
              </a:rPr>
              <a:t>organisation</a:t>
            </a:r>
            <a:r>
              <a:rPr lang="en-US" sz="2000" b="1">
                <a:solidFill>
                  <a:srgbClr val="FFFFFF"/>
                </a:solidFill>
                <a:latin typeface="Arial"/>
                <a:cs typeface="Arial"/>
              </a:rPr>
              <a:t> provide flexible and diverse learning options, such as self-paced, digital, on-the-job and structured learning, to enable continuous development across different workforce needs and situations?</a:t>
            </a:r>
            <a:br>
              <a:rPr lang="en-US"/>
            </a:br>
            <a:br>
              <a:rPr lang="en-US"/>
            </a:br>
            <a:endParaRPr lang="en-US"/>
          </a:p>
          <a:p>
            <a:pPr algn="just"/>
            <a:r>
              <a:rPr lang="en-US" sz="2000" b="1">
                <a:solidFill>
                  <a:srgbClr val="FFFFFF"/>
                </a:solidFill>
                <a:latin typeface="Arial"/>
                <a:cs typeface="Arial"/>
              </a:rPr>
              <a:t>b) What flexible learning approaches has the </a:t>
            </a:r>
            <a:r>
              <a:rPr lang="en-US" sz="2000" b="1" err="1">
                <a:solidFill>
                  <a:srgbClr val="FFFFFF"/>
                </a:solidFill>
                <a:latin typeface="Arial"/>
                <a:cs typeface="Arial"/>
              </a:rPr>
              <a:t>organisation</a:t>
            </a:r>
            <a:r>
              <a:rPr lang="en-US" sz="2000" b="1">
                <a:solidFill>
                  <a:srgbClr val="FFFFFF"/>
                </a:solidFill>
                <a:latin typeface="Arial"/>
                <a:cs typeface="Arial"/>
              </a:rPr>
              <a:t> introduced to ensure employees can continue learning despite operational demands or work constraints?</a:t>
            </a:r>
            <a:endParaRPr lang="en-US">
              <a:solidFill>
                <a:srgbClr val="000000"/>
              </a:solidFill>
              <a:latin typeface="Aptos" panose="02110004020202020204"/>
              <a:cs typeface="Arial"/>
            </a:endParaRPr>
          </a:p>
        </p:txBody>
      </p:sp>
      <p:sp>
        <p:nvSpPr>
          <p:cNvPr id="5" name="TextBox 4">
            <a:extLst>
              <a:ext uri="{FF2B5EF4-FFF2-40B4-BE49-F238E27FC236}">
                <a16:creationId xmlns:a16="http://schemas.microsoft.com/office/drawing/2014/main" id="{003FF862-2390-2D52-8007-286BBF29CD7A}"/>
              </a:ext>
            </a:extLst>
          </p:cNvPr>
          <p:cNvSpPr txBox="1"/>
          <p:nvPr/>
        </p:nvSpPr>
        <p:spPr>
          <a:xfrm>
            <a:off x="1773142" y="6439487"/>
            <a:ext cx="8824157" cy="276999"/>
          </a:xfrm>
          <a:prstGeom prst="rect">
            <a:avLst/>
          </a:prstGeom>
          <a:noFill/>
        </p:spPr>
        <p:txBody>
          <a:bodyPr wrap="square" lIns="91440" tIns="45720" rIns="91440" bIns="45720" anchor="t">
            <a:spAutoFit/>
          </a:bodyPr>
          <a:lstStyle/>
          <a:p>
            <a:pPr algn="ct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17361" y="1520323"/>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 IMPLEMENTATION OF LEARNING AGILITY PRACTICES (15%)</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27130" y="2349945"/>
            <a:ext cx="9546401" cy="310854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a:cs typeface="Arial"/>
              </a:rPr>
              <a:t>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r>
              <a:rPr lang="en-US" sz="2000" b="1">
                <a:solidFill>
                  <a:srgbClr val="FFFFFF"/>
                </a:solidFill>
                <a:latin typeface="Arial"/>
                <a:cs typeface="Arial"/>
              </a:rPr>
              <a:t>a. How does the </a:t>
            </a:r>
            <a:r>
              <a:rPr lang="en-US" sz="2000" b="1" err="1">
                <a:solidFill>
                  <a:srgbClr val="FFFFFF"/>
                </a:solidFill>
                <a:latin typeface="Arial"/>
                <a:cs typeface="Arial"/>
              </a:rPr>
              <a:t>organisation</a:t>
            </a:r>
            <a:r>
              <a:rPr lang="en-US" sz="2000" b="1">
                <a:solidFill>
                  <a:srgbClr val="FFFFFF"/>
                </a:solidFill>
                <a:latin typeface="Arial"/>
                <a:cs typeface="Arial"/>
              </a:rPr>
              <a:t> enable continuous learning regardless of employees’ work schedules, operational demands, work locations or other workforce constraints?</a:t>
            </a:r>
            <a:endParaRPr lang="en-US"/>
          </a:p>
          <a:p>
            <a:br>
              <a:rPr lang="en-US"/>
            </a:br>
            <a:endParaRPr lang="en-US"/>
          </a:p>
          <a:p>
            <a:r>
              <a:rPr lang="en-US" sz="2000" b="1">
                <a:solidFill>
                  <a:srgbClr val="FFFFFF"/>
                </a:solidFill>
                <a:latin typeface="Arial"/>
                <a:cs typeface="Arial"/>
              </a:rPr>
              <a:t>b. How are employees enabled and encouraged to apply newly acquired knowledge and skills in their roles?</a:t>
            </a:r>
            <a:endParaRPr lang="en-US"/>
          </a:p>
          <a:p>
            <a:endParaRPr lang="en-US" sz="2000" b="1">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BE21EFD-A6A4-D205-DB78-1B2323640BF2}"/>
              </a:ext>
            </a:extLst>
          </p:cNvPr>
          <p:cNvSpPr txBox="1"/>
          <p:nvPr/>
        </p:nvSpPr>
        <p:spPr>
          <a:xfrm>
            <a:off x="1773142" y="6439487"/>
            <a:ext cx="8824157" cy="276999"/>
          </a:xfrm>
          <a:prstGeom prst="rect">
            <a:avLst/>
          </a:prstGeom>
          <a:noFill/>
        </p:spPr>
        <p:txBody>
          <a:bodyPr wrap="square" lIns="91440" tIns="45720" rIns="91440" bIns="45720" anchor="t">
            <a:spAutoFit/>
          </a:bodyPr>
          <a:lstStyle/>
          <a:p>
            <a:pPr algn="ct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15032" y="1516574"/>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6: LEARNING AGILITY IMPACT TOWARDS BUSINESS (30%)</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15032" y="2194743"/>
            <a:ext cx="9546401" cy="34163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r>
              <a:rPr lang="en-US" sz="2000" b="1">
                <a:solidFill>
                  <a:srgbClr val="FFFFFF"/>
                </a:solidFill>
                <a:latin typeface="Arial"/>
                <a:cs typeface="Arial"/>
              </a:rPr>
              <a:t>a) What evidence demonstrates that continuous learning and flexible learning practices have become embedded in the </a:t>
            </a:r>
            <a:r>
              <a:rPr lang="en-US" sz="2000" b="1" err="1">
                <a:solidFill>
                  <a:srgbClr val="FFFFFF"/>
                </a:solidFill>
                <a:latin typeface="Arial"/>
                <a:cs typeface="Arial"/>
              </a:rPr>
              <a:t>organisation’s</a:t>
            </a:r>
            <a:r>
              <a:rPr lang="en-US" sz="2000" b="1">
                <a:solidFill>
                  <a:srgbClr val="FFFFFF"/>
                </a:solidFill>
                <a:latin typeface="Arial"/>
                <a:cs typeface="Arial"/>
              </a:rPr>
              <a:t> culture and employees’ ways of working?</a:t>
            </a:r>
            <a:endParaRPr lang="en-US"/>
          </a:p>
          <a:p>
            <a:br>
              <a:rPr lang="en-US"/>
            </a:br>
            <a:endParaRPr lang="en-US"/>
          </a:p>
          <a:p>
            <a:r>
              <a:rPr lang="en-US" sz="2000" b="1">
                <a:solidFill>
                  <a:srgbClr val="FFFFFF"/>
                </a:solidFill>
                <a:latin typeface="Arial"/>
                <a:cs typeface="Arial"/>
              </a:rPr>
              <a:t>b) How has the </a:t>
            </a:r>
            <a:r>
              <a:rPr lang="en-US" sz="2000" b="1" err="1">
                <a:solidFill>
                  <a:srgbClr val="FFFFFF"/>
                </a:solidFill>
                <a:latin typeface="Arial"/>
                <a:cs typeface="Arial"/>
              </a:rPr>
              <a:t>organisation’s</a:t>
            </a:r>
            <a:r>
              <a:rPr lang="en-US" sz="2000" b="1">
                <a:solidFill>
                  <a:srgbClr val="FFFFFF"/>
                </a:solidFill>
                <a:latin typeface="Arial"/>
                <a:cs typeface="Arial"/>
              </a:rPr>
              <a:t> culture of continuous and adaptable learning contributed to employee engagement, productivity, innovation or </a:t>
            </a:r>
            <a:r>
              <a:rPr lang="en-US" sz="2000" b="1" err="1">
                <a:solidFill>
                  <a:srgbClr val="FFFFFF"/>
                </a:solidFill>
                <a:latin typeface="Arial"/>
                <a:cs typeface="Arial"/>
              </a:rPr>
              <a:t>organisational</a:t>
            </a:r>
            <a:r>
              <a:rPr lang="en-US" sz="2000" b="1">
                <a:solidFill>
                  <a:srgbClr val="FFFFFF"/>
                </a:solidFill>
                <a:latin typeface="Arial"/>
                <a:cs typeface="Arial"/>
              </a:rPr>
              <a:t> agility?</a:t>
            </a:r>
            <a:endParaRPr lang="en-US"/>
          </a:p>
          <a:p>
            <a:endParaRPr lang="en-US" sz="2000" b="1">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51BEA44-8EC0-9D84-F8CE-6CCD4927DA0E}"/>
              </a:ext>
            </a:extLst>
          </p:cNvPr>
          <p:cNvSpPr txBox="1"/>
          <p:nvPr/>
        </p:nvSpPr>
        <p:spPr>
          <a:xfrm>
            <a:off x="1773142" y="6439487"/>
            <a:ext cx="8824157" cy="276999"/>
          </a:xfrm>
          <a:prstGeom prst="rect">
            <a:avLst/>
          </a:prstGeom>
          <a:noFill/>
        </p:spPr>
        <p:txBody>
          <a:bodyPr wrap="square" lIns="91440" tIns="45720" rIns="91440" bIns="45720" anchor="t">
            <a:spAutoFit/>
          </a:bodyPr>
          <a:lstStyle/>
          <a:p>
            <a:pPr algn="ct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6789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a:latin typeface="Arial" panose="020B0604020202020204" pitchFamily="34" charset="0"/>
                <a:cs typeface="Arial" panose="020B0604020202020204" pitchFamily="34" charset="0"/>
              </a:rPr>
            </a:br>
            <a:r>
              <a:rPr lang="en-US">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r>
              <a:rPr lang="en-MY" sz="1800">
                <a:solidFill>
                  <a:prstClr val="black"/>
                </a:solidFill>
                <a:latin typeface="Arial" panose="020B0604020202020204" pitchFamily="34" charset="0"/>
                <a:cs typeface="Arial" panose="020B0604020202020204" pitchFamily="34" charset="0"/>
              </a:rPr>
              <a:t>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129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8D8E5C76-B37C-4E3F-A990-31634A78EE18}">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D795B54-6EB0-45AE-AA9A-34D3F773F148}">
  <ds:schemaRefs>
    <ds:schemaRef ds:uri="http://schemas.microsoft.com/sharepoint/v3/contenttype/forms"/>
  </ds:schemaRefs>
</ds:datastoreItem>
</file>

<file path=customXml/itemProps3.xml><?xml version="1.0" encoding="utf-8"?>
<ds:datastoreItem xmlns:ds="http://schemas.openxmlformats.org/officeDocument/2006/customXml" ds:itemID="{68C114F1-1EFF-4CF0-BA91-FC2778D40150}">
  <ds:schemaRefs>
    <ds:schemaRef ds:uri="6eb6cb97-b561-49c5-9ab3-6919c55410c7"/>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1</cp:revision>
  <dcterms:created xsi:type="dcterms:W3CDTF">2025-05-19T04:21:10Z</dcterms:created>
  <dcterms:modified xsi:type="dcterms:W3CDTF">2026-09-09T07:39:16Z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