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6"/>
  </p:notesMasterIdLst>
  <p:sldIdLst>
    <p:sldId id="267" r:id="rId5"/>
    <p:sldId id="268" r:id="rId6"/>
    <p:sldId id="269" r:id="rId7"/>
    <p:sldId id="270" r:id="rId8"/>
    <p:sldId id="277" r:id="rId9"/>
    <p:sldId id="271" r:id="rId10"/>
    <p:sldId id="272" r:id="rId11"/>
    <p:sldId id="273" r:id="rId12"/>
    <p:sldId id="274" r:id="rId13"/>
    <p:sldId id="276" r:id="rId14"/>
    <p:sldId id="261"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FDBAF"/>
    <a:srgbClr val="FFA44C"/>
    <a:srgbClr val="FFB900"/>
    <a:srgbClr val="FFBF0D"/>
    <a:srgbClr val="FFC83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2E5DFD5-5BB5-B498-AB8A-4EF9881A728C}" v="21" dt="2026-09-09T07:40:10.145"/>
    <p1510:client id="{94710661-49CE-476A-385B-33A130062228}" v="12" dt="2026-09-09T02:35:10.847"/>
    <p1510:client id="{953A77DA-97BE-DEDD-08C6-FD4F8B7A3AE6}" v="8" dt="2026-09-09T02:31:21.720"/>
    <p1510:client id="{B8E4FEB2-D987-E8F2-08D5-8C10CE07A012}" v="44" dt="2026-09-09T07:33:58.58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21" Type="http://schemas.microsoft.com/office/2016/11/relationships/changesInfo" Target="changesInfos/changesInfo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OR HAZIRAH BINTI MOHD AKHIRUDIN" userId="S::norhazirah@hrdcorp.gov.my::d3b03317-c687-4813-bd23-62a4a48803bd" providerId="AD" clId="Web-{953A77DA-97BE-DEDD-08C6-FD4F8B7A3AE6}"/>
    <pc:docChg chg="modSld">
      <pc:chgData name="NOR HAZIRAH BINTI MOHD AKHIRUDIN" userId="S::norhazirah@hrdcorp.gov.my::d3b03317-c687-4813-bd23-62a4a48803bd" providerId="AD" clId="Web-{953A77DA-97BE-DEDD-08C6-FD4F8B7A3AE6}" dt="2026-09-09T02:31:13.486" v="1"/>
      <pc:docMkLst>
        <pc:docMk/>
      </pc:docMkLst>
      <pc:sldChg chg="modSp">
        <pc:chgData name="NOR HAZIRAH BINTI MOHD AKHIRUDIN" userId="S::norhazirah@hrdcorp.gov.my::d3b03317-c687-4813-bd23-62a4a48803bd" providerId="AD" clId="Web-{953A77DA-97BE-DEDD-08C6-FD4F8B7A3AE6}" dt="2026-09-09T02:31:13.486" v="1"/>
        <pc:sldMkLst>
          <pc:docMk/>
          <pc:sldMk cId="1035325625" sldId="268"/>
        </pc:sldMkLst>
        <pc:graphicFrameChg chg="mod modGraphic">
          <ac:chgData name="NOR HAZIRAH BINTI MOHD AKHIRUDIN" userId="S::norhazirah@hrdcorp.gov.my::d3b03317-c687-4813-bd23-62a4a48803bd" providerId="AD" clId="Web-{953A77DA-97BE-DEDD-08C6-FD4F8B7A3AE6}" dt="2026-09-09T02:31:13.486" v="1"/>
          <ac:graphicFrameMkLst>
            <pc:docMk/>
            <pc:sldMk cId="1035325625" sldId="268"/>
            <ac:graphicFrameMk id="7" creationId="{9470C510-FCA1-56A9-C114-B158D3D4C39F}"/>
          </ac:graphicFrameMkLst>
        </pc:graphicFrameChg>
      </pc:sldChg>
    </pc:docChg>
  </pc:docChgLst>
  <pc:docChgLst>
    <pc:chgData name="MUHAMMAD AMSYAR AFIQ BIN AHMAD AZHA" userId="S::amsyar@hrdcorp.gov.my::5cfef846-b19e-41be-b58b-3c6870a3c5ec" providerId="AD" clId="Web-{82E5DFD5-5BB5-B498-AB8A-4EF9881A728C}"/>
    <pc:docChg chg="modSld">
      <pc:chgData name="MUHAMMAD AMSYAR AFIQ BIN AHMAD AZHA" userId="S::amsyar@hrdcorp.gov.my::5cfef846-b19e-41be-b58b-3c6870a3c5ec" providerId="AD" clId="Web-{82E5DFD5-5BB5-B498-AB8A-4EF9881A728C}" dt="2026-09-09T07:40:09.754" v="6" actId="20577"/>
      <pc:docMkLst>
        <pc:docMk/>
      </pc:docMkLst>
      <pc:sldChg chg="modSp">
        <pc:chgData name="MUHAMMAD AMSYAR AFIQ BIN AHMAD AZHA" userId="S::amsyar@hrdcorp.gov.my::5cfef846-b19e-41be-b58b-3c6870a3c5ec" providerId="AD" clId="Web-{82E5DFD5-5BB5-B498-AB8A-4EF9881A728C}" dt="2026-09-09T07:39:57.285" v="2" actId="20577"/>
        <pc:sldMkLst>
          <pc:docMk/>
          <pc:sldMk cId="2010454110" sldId="271"/>
        </pc:sldMkLst>
        <pc:spChg chg="mod">
          <ac:chgData name="MUHAMMAD AMSYAR AFIQ BIN AHMAD AZHA" userId="S::amsyar@hrdcorp.gov.my::5cfef846-b19e-41be-b58b-3c6870a3c5ec" providerId="AD" clId="Web-{82E5DFD5-5BB5-B498-AB8A-4EF9881A728C}" dt="2026-09-09T07:39:57.285" v="2" actId="20577"/>
          <ac:spMkLst>
            <pc:docMk/>
            <pc:sldMk cId="2010454110" sldId="271"/>
            <ac:spMk id="5" creationId="{5D012B6E-52CE-594C-49E8-B8BC7847F31B}"/>
          </ac:spMkLst>
        </pc:spChg>
      </pc:sldChg>
      <pc:sldChg chg="modSp">
        <pc:chgData name="MUHAMMAD AMSYAR AFIQ BIN AHMAD AZHA" userId="S::amsyar@hrdcorp.gov.my::5cfef846-b19e-41be-b58b-3c6870a3c5ec" providerId="AD" clId="Web-{82E5DFD5-5BB5-B498-AB8A-4EF9881A728C}" dt="2026-09-09T07:40:00.847" v="3" actId="20577"/>
        <pc:sldMkLst>
          <pc:docMk/>
          <pc:sldMk cId="18628841" sldId="272"/>
        </pc:sldMkLst>
        <pc:spChg chg="mod">
          <ac:chgData name="MUHAMMAD AMSYAR AFIQ BIN AHMAD AZHA" userId="S::amsyar@hrdcorp.gov.my::5cfef846-b19e-41be-b58b-3c6870a3c5ec" providerId="AD" clId="Web-{82E5DFD5-5BB5-B498-AB8A-4EF9881A728C}" dt="2026-09-09T07:40:00.847" v="3" actId="20577"/>
          <ac:spMkLst>
            <pc:docMk/>
            <pc:sldMk cId="18628841" sldId="272"/>
            <ac:spMk id="5" creationId="{717B33C6-9F83-8205-B4D2-F3D41514FAEB}"/>
          </ac:spMkLst>
        </pc:spChg>
      </pc:sldChg>
      <pc:sldChg chg="modSp">
        <pc:chgData name="MUHAMMAD AMSYAR AFIQ BIN AHMAD AZHA" userId="S::amsyar@hrdcorp.gov.my::5cfef846-b19e-41be-b58b-3c6870a3c5ec" providerId="AD" clId="Web-{82E5DFD5-5BB5-B498-AB8A-4EF9881A728C}" dt="2026-09-09T07:40:04.473" v="4" actId="20577"/>
        <pc:sldMkLst>
          <pc:docMk/>
          <pc:sldMk cId="2992465423" sldId="273"/>
        </pc:sldMkLst>
        <pc:spChg chg="mod">
          <ac:chgData name="MUHAMMAD AMSYAR AFIQ BIN AHMAD AZHA" userId="S::amsyar@hrdcorp.gov.my::5cfef846-b19e-41be-b58b-3c6870a3c5ec" providerId="AD" clId="Web-{82E5DFD5-5BB5-B498-AB8A-4EF9881A728C}" dt="2026-09-09T07:40:04.473" v="4" actId="20577"/>
          <ac:spMkLst>
            <pc:docMk/>
            <pc:sldMk cId="2992465423" sldId="273"/>
            <ac:spMk id="5" creationId="{87851F75-EE28-CE46-5B08-A8182C78AABF}"/>
          </ac:spMkLst>
        </pc:spChg>
      </pc:sldChg>
      <pc:sldChg chg="modSp">
        <pc:chgData name="MUHAMMAD AMSYAR AFIQ BIN AHMAD AZHA" userId="S::amsyar@hrdcorp.gov.my::5cfef846-b19e-41be-b58b-3c6870a3c5ec" providerId="AD" clId="Web-{82E5DFD5-5BB5-B498-AB8A-4EF9881A728C}" dt="2026-09-09T07:40:09.754" v="6" actId="20577"/>
        <pc:sldMkLst>
          <pc:docMk/>
          <pc:sldMk cId="67891667" sldId="274"/>
        </pc:sldMkLst>
        <pc:spChg chg="mod">
          <ac:chgData name="MUHAMMAD AMSYAR AFIQ BIN AHMAD AZHA" userId="S::amsyar@hrdcorp.gov.my::5cfef846-b19e-41be-b58b-3c6870a3c5ec" providerId="AD" clId="Web-{82E5DFD5-5BB5-B498-AB8A-4EF9881A728C}" dt="2026-09-09T07:40:09.754" v="6" actId="20577"/>
          <ac:spMkLst>
            <pc:docMk/>
            <pc:sldMk cId="67891667" sldId="274"/>
            <ac:spMk id="5" creationId="{7F96177A-4962-DE26-FB3B-7C45904A44C8}"/>
          </ac:spMkLst>
        </pc:spChg>
      </pc:sldChg>
      <pc:sldChg chg="modSp">
        <pc:chgData name="MUHAMMAD AMSYAR AFIQ BIN AHMAD AZHA" userId="S::amsyar@hrdcorp.gov.my::5cfef846-b19e-41be-b58b-3c6870a3c5ec" providerId="AD" clId="Web-{82E5DFD5-5BB5-B498-AB8A-4EF9881A728C}" dt="2026-09-09T07:39:54.769" v="1" actId="20577"/>
        <pc:sldMkLst>
          <pc:docMk/>
          <pc:sldMk cId="3008477851" sldId="277"/>
        </pc:sldMkLst>
        <pc:spChg chg="mod">
          <ac:chgData name="MUHAMMAD AMSYAR AFIQ BIN AHMAD AZHA" userId="S::amsyar@hrdcorp.gov.my::5cfef846-b19e-41be-b58b-3c6870a3c5ec" providerId="AD" clId="Web-{82E5DFD5-5BB5-B498-AB8A-4EF9881A728C}" dt="2026-09-09T07:39:54.769" v="1" actId="20577"/>
          <ac:spMkLst>
            <pc:docMk/>
            <pc:sldMk cId="3008477851" sldId="277"/>
            <ac:spMk id="6" creationId="{D36080C9-ED6A-D097-6E70-FDFE7FF664BD}"/>
          </ac:spMkLst>
        </pc:spChg>
      </pc:sldChg>
    </pc:docChg>
  </pc:docChgLst>
  <pc:docChgLst>
    <pc:chgData name="NOR HAZIRAH BINTI MOHD AKHIRUDIN" userId="S::norhazirah@hrdcorp.gov.my::d3b03317-c687-4813-bd23-62a4a48803bd" providerId="AD" clId="Web-{F5698246-E66D-E329-FCA7-18052ACDAF33}"/>
    <pc:docChg chg="modSld">
      <pc:chgData name="NOR HAZIRAH BINTI MOHD AKHIRUDIN" userId="S::norhazirah@hrdcorp.gov.my::d3b03317-c687-4813-bd23-62a4a48803bd" providerId="AD" clId="Web-{F5698246-E66D-E329-FCA7-18052ACDAF33}" dt="2026-09-04T07:19:50.868" v="40" actId="20577"/>
      <pc:docMkLst>
        <pc:docMk/>
      </pc:docMkLst>
      <pc:sldChg chg="modSp">
        <pc:chgData name="NOR HAZIRAH BINTI MOHD AKHIRUDIN" userId="S::norhazirah@hrdcorp.gov.my::d3b03317-c687-4813-bd23-62a4a48803bd" providerId="AD" clId="Web-{F5698246-E66D-E329-FCA7-18052ACDAF33}" dt="2026-09-04T07:18:22.927" v="30" actId="20577"/>
        <pc:sldMkLst>
          <pc:docMk/>
          <pc:sldMk cId="3557488537" sldId="269"/>
        </pc:sldMkLst>
        <pc:spChg chg="mod">
          <ac:chgData name="NOR HAZIRAH BINTI MOHD AKHIRUDIN" userId="S::norhazirah@hrdcorp.gov.my::d3b03317-c687-4813-bd23-62a4a48803bd" providerId="AD" clId="Web-{F5698246-E66D-E329-FCA7-18052ACDAF33}" dt="2026-09-04T07:18:22.927" v="30" actId="20577"/>
          <ac:spMkLst>
            <pc:docMk/>
            <pc:sldMk cId="3557488537" sldId="269"/>
            <ac:spMk id="8" creationId="{BAE880EC-60B2-1969-6224-20B641AC1C7D}"/>
          </ac:spMkLst>
        </pc:spChg>
      </pc:sldChg>
      <pc:sldChg chg="modSp">
        <pc:chgData name="NOR HAZIRAH BINTI MOHD AKHIRUDIN" userId="S::norhazirah@hrdcorp.gov.my::d3b03317-c687-4813-bd23-62a4a48803bd" providerId="AD" clId="Web-{F5698246-E66D-E329-FCA7-18052ACDAF33}" dt="2026-09-04T07:18:14.723" v="27" actId="20577"/>
        <pc:sldMkLst>
          <pc:docMk/>
          <pc:sldMk cId="2010454110" sldId="271"/>
        </pc:sldMkLst>
        <pc:spChg chg="mod">
          <ac:chgData name="NOR HAZIRAH BINTI MOHD AKHIRUDIN" userId="S::norhazirah@hrdcorp.gov.my::d3b03317-c687-4813-bd23-62a4a48803bd" providerId="AD" clId="Web-{F5698246-E66D-E329-FCA7-18052ACDAF33}" dt="2026-09-04T07:18:14.723" v="27" actId="20577"/>
          <ac:spMkLst>
            <pc:docMk/>
            <pc:sldMk cId="2010454110" sldId="271"/>
            <ac:spMk id="15" creationId="{DE5A1F16-A9FD-3014-A69F-0763C09B086E}"/>
          </ac:spMkLst>
        </pc:spChg>
      </pc:sldChg>
      <pc:sldChg chg="modSp">
        <pc:chgData name="NOR HAZIRAH BINTI MOHD AKHIRUDIN" userId="S::norhazirah@hrdcorp.gov.my::d3b03317-c687-4813-bd23-62a4a48803bd" providerId="AD" clId="Web-{F5698246-E66D-E329-FCA7-18052ACDAF33}" dt="2026-09-04T07:19:50.868" v="40" actId="20577"/>
        <pc:sldMkLst>
          <pc:docMk/>
          <pc:sldMk cId="2992465423" sldId="273"/>
        </pc:sldMkLst>
        <pc:spChg chg="mod">
          <ac:chgData name="NOR HAZIRAH BINTI MOHD AKHIRUDIN" userId="S::norhazirah@hrdcorp.gov.my::d3b03317-c687-4813-bd23-62a4a48803bd" providerId="AD" clId="Web-{F5698246-E66D-E329-FCA7-18052ACDAF33}" dt="2026-09-04T07:19:50.868" v="40" actId="20577"/>
          <ac:spMkLst>
            <pc:docMk/>
            <pc:sldMk cId="2992465423" sldId="273"/>
            <ac:spMk id="15" creationId="{6998F348-BF9C-231D-A447-777B2A0ABFAA}"/>
          </ac:spMkLst>
        </pc:spChg>
      </pc:sldChg>
    </pc:docChg>
  </pc:docChgLst>
  <pc:docChgLst>
    <pc:chgData name="FARAH NADIRA BINTI AHMAD JAIS" userId="58d07f3b-01a0-48d7-ad50-02c9fa74f354" providerId="ADAL" clId="{3E51FD97-729F-402F-A04D-80DC7B205920}"/>
    <pc:docChg chg="undo custSel modSld">
      <pc:chgData name="FARAH NADIRA BINTI AHMAD JAIS" userId="58d07f3b-01a0-48d7-ad50-02c9fa74f354" providerId="ADAL" clId="{3E51FD97-729F-402F-A04D-80DC7B205920}" dt="2026-09-04T08:52:32.058" v="158" actId="22"/>
      <pc:docMkLst>
        <pc:docMk/>
      </pc:docMkLst>
      <pc:sldChg chg="modSp mod">
        <pc:chgData name="FARAH NADIRA BINTI AHMAD JAIS" userId="58d07f3b-01a0-48d7-ad50-02c9fa74f354" providerId="ADAL" clId="{3E51FD97-729F-402F-A04D-80DC7B205920}" dt="2026-09-03T08:33:23.634" v="2" actId="1076"/>
        <pc:sldMkLst>
          <pc:docMk/>
          <pc:sldMk cId="1035325625" sldId="268"/>
        </pc:sldMkLst>
        <pc:spChg chg="mod">
          <ac:chgData name="FARAH NADIRA BINTI AHMAD JAIS" userId="58d07f3b-01a0-48d7-ad50-02c9fa74f354" providerId="ADAL" clId="{3E51FD97-729F-402F-A04D-80DC7B205920}" dt="2026-09-03T08:33:12.913" v="1" actId="255"/>
          <ac:spMkLst>
            <pc:docMk/>
            <pc:sldMk cId="1035325625" sldId="268"/>
            <ac:spMk id="11" creationId="{93EF5DDF-A154-7B24-F862-F7F6C62E4AF0}"/>
          </ac:spMkLst>
        </pc:spChg>
        <pc:graphicFrameChg chg="mod">
          <ac:chgData name="FARAH NADIRA BINTI AHMAD JAIS" userId="58d07f3b-01a0-48d7-ad50-02c9fa74f354" providerId="ADAL" clId="{3E51FD97-729F-402F-A04D-80DC7B205920}" dt="2026-09-03T08:33:23.634" v="2" actId="1076"/>
          <ac:graphicFrameMkLst>
            <pc:docMk/>
            <pc:sldMk cId="1035325625" sldId="268"/>
            <ac:graphicFrameMk id="7" creationId="{9470C510-FCA1-56A9-C114-B158D3D4C39F}"/>
          </ac:graphicFrameMkLst>
        </pc:graphicFrameChg>
      </pc:sldChg>
      <pc:sldChg chg="modSp mod">
        <pc:chgData name="FARAH NADIRA BINTI AHMAD JAIS" userId="58d07f3b-01a0-48d7-ad50-02c9fa74f354" providerId="ADAL" clId="{3E51FD97-729F-402F-A04D-80DC7B205920}" dt="2026-09-04T08:44:42.833" v="76" actId="113"/>
        <pc:sldMkLst>
          <pc:docMk/>
          <pc:sldMk cId="3557488537" sldId="269"/>
        </pc:sldMkLst>
        <pc:spChg chg="mod">
          <ac:chgData name="FARAH NADIRA BINTI AHMAD JAIS" userId="58d07f3b-01a0-48d7-ad50-02c9fa74f354" providerId="ADAL" clId="{3E51FD97-729F-402F-A04D-80DC7B205920}" dt="2026-09-04T08:44:42.833" v="76" actId="113"/>
          <ac:spMkLst>
            <pc:docMk/>
            <pc:sldMk cId="3557488537" sldId="269"/>
            <ac:spMk id="8" creationId="{BAE880EC-60B2-1969-6224-20B641AC1C7D}"/>
          </ac:spMkLst>
        </pc:spChg>
      </pc:sldChg>
      <pc:sldChg chg="modSp mod">
        <pc:chgData name="FARAH NADIRA BINTI AHMAD JAIS" userId="58d07f3b-01a0-48d7-ad50-02c9fa74f354" providerId="ADAL" clId="{3E51FD97-729F-402F-A04D-80DC7B205920}" dt="2026-09-03T08:36:18.464" v="54" actId="20577"/>
        <pc:sldMkLst>
          <pc:docMk/>
          <pc:sldMk cId="2903118637" sldId="270"/>
        </pc:sldMkLst>
        <pc:spChg chg="mod">
          <ac:chgData name="FARAH NADIRA BINTI AHMAD JAIS" userId="58d07f3b-01a0-48d7-ad50-02c9fa74f354" providerId="ADAL" clId="{3E51FD97-729F-402F-A04D-80DC7B205920}" dt="2026-09-03T08:36:18.464" v="54" actId="20577"/>
          <ac:spMkLst>
            <pc:docMk/>
            <pc:sldMk cId="2903118637" sldId="270"/>
            <ac:spMk id="13" creationId="{6E1790F3-167A-3A6E-196F-D8E545E013D6}"/>
          </ac:spMkLst>
        </pc:spChg>
        <pc:spChg chg="mod">
          <ac:chgData name="FARAH NADIRA BINTI AHMAD JAIS" userId="58d07f3b-01a0-48d7-ad50-02c9fa74f354" providerId="ADAL" clId="{3E51FD97-729F-402F-A04D-80DC7B205920}" dt="2026-09-03T08:34:39.191" v="10" actId="1076"/>
          <ac:spMkLst>
            <pc:docMk/>
            <pc:sldMk cId="2903118637" sldId="270"/>
            <ac:spMk id="15" creationId="{A310AC00-1D58-29F6-F1A3-A3095E459407}"/>
          </ac:spMkLst>
        </pc:spChg>
      </pc:sldChg>
      <pc:sldChg chg="addSp modSp mod">
        <pc:chgData name="FARAH NADIRA BINTI AHMAD JAIS" userId="58d07f3b-01a0-48d7-ad50-02c9fa74f354" providerId="ADAL" clId="{3E51FD97-729F-402F-A04D-80DC7B205920}" dt="2026-09-04T08:48:53.943" v="134" actId="20577"/>
        <pc:sldMkLst>
          <pc:docMk/>
          <pc:sldMk cId="2010454110" sldId="271"/>
        </pc:sldMkLst>
        <pc:spChg chg="add">
          <ac:chgData name="FARAH NADIRA BINTI AHMAD JAIS" userId="58d07f3b-01a0-48d7-ad50-02c9fa74f354" providerId="ADAL" clId="{3E51FD97-729F-402F-A04D-80DC7B205920}" dt="2026-09-04T08:47:06.753" v="97" actId="22"/>
          <ac:spMkLst>
            <pc:docMk/>
            <pc:sldMk cId="2010454110" sldId="271"/>
            <ac:spMk id="5" creationId="{5D012B6E-52CE-594C-49E8-B8BC7847F31B}"/>
          </ac:spMkLst>
        </pc:spChg>
        <pc:spChg chg="mod">
          <ac:chgData name="FARAH NADIRA BINTI AHMAD JAIS" userId="58d07f3b-01a0-48d7-ad50-02c9fa74f354" providerId="ADAL" clId="{3E51FD97-729F-402F-A04D-80DC7B205920}" dt="2026-09-03T08:35:15.345" v="37" actId="20577"/>
          <ac:spMkLst>
            <pc:docMk/>
            <pc:sldMk cId="2010454110" sldId="271"/>
            <ac:spMk id="13" creationId="{F560A94A-F654-B660-1CD5-A4C06134F249}"/>
          </ac:spMkLst>
        </pc:spChg>
        <pc:spChg chg="mod">
          <ac:chgData name="FARAH NADIRA BINTI AHMAD JAIS" userId="58d07f3b-01a0-48d7-ad50-02c9fa74f354" providerId="ADAL" clId="{3E51FD97-729F-402F-A04D-80DC7B205920}" dt="2026-09-04T08:48:53.943" v="134" actId="20577"/>
          <ac:spMkLst>
            <pc:docMk/>
            <pc:sldMk cId="2010454110" sldId="271"/>
            <ac:spMk id="15" creationId="{DE5A1F16-A9FD-3014-A69F-0763C09B086E}"/>
          </ac:spMkLst>
        </pc:spChg>
        <pc:picChg chg="mod">
          <ac:chgData name="FARAH NADIRA BINTI AHMAD JAIS" userId="58d07f3b-01a0-48d7-ad50-02c9fa74f354" providerId="ADAL" clId="{3E51FD97-729F-402F-A04D-80DC7B205920}" dt="2026-09-04T08:46:38.937" v="95" actId="1076"/>
          <ac:picMkLst>
            <pc:docMk/>
            <pc:sldMk cId="2010454110" sldId="271"/>
            <ac:picMk id="2" creationId="{AA14A1B5-D0BA-8017-1B28-19577C0883C4}"/>
          </ac:picMkLst>
        </pc:picChg>
      </pc:sldChg>
      <pc:sldChg chg="addSp modSp mod">
        <pc:chgData name="FARAH NADIRA BINTI AHMAD JAIS" userId="58d07f3b-01a0-48d7-ad50-02c9fa74f354" providerId="ADAL" clId="{3E51FD97-729F-402F-A04D-80DC7B205920}" dt="2026-09-04T08:52:27.550" v="156" actId="22"/>
        <pc:sldMkLst>
          <pc:docMk/>
          <pc:sldMk cId="18628841" sldId="272"/>
        </pc:sldMkLst>
        <pc:spChg chg="add">
          <ac:chgData name="FARAH NADIRA BINTI AHMAD JAIS" userId="58d07f3b-01a0-48d7-ad50-02c9fa74f354" providerId="ADAL" clId="{3E51FD97-729F-402F-A04D-80DC7B205920}" dt="2026-09-04T08:52:27.550" v="156" actId="22"/>
          <ac:spMkLst>
            <pc:docMk/>
            <pc:sldMk cId="18628841" sldId="272"/>
            <ac:spMk id="5" creationId="{717B33C6-9F83-8205-B4D2-F3D41514FAEB}"/>
          </ac:spMkLst>
        </pc:spChg>
        <pc:spChg chg="mod">
          <ac:chgData name="FARAH NADIRA BINTI AHMAD JAIS" userId="58d07f3b-01a0-48d7-ad50-02c9fa74f354" providerId="ADAL" clId="{3E51FD97-729F-402F-A04D-80DC7B205920}" dt="2026-09-03T08:36:46.915" v="73"/>
          <ac:spMkLst>
            <pc:docMk/>
            <pc:sldMk cId="18628841" sldId="272"/>
            <ac:spMk id="13" creationId="{F78F5837-F39A-0A9B-AE28-25885F1A49D8}"/>
          </ac:spMkLst>
        </pc:spChg>
        <pc:spChg chg="mod">
          <ac:chgData name="FARAH NADIRA BINTI AHMAD JAIS" userId="58d07f3b-01a0-48d7-ad50-02c9fa74f354" providerId="ADAL" clId="{3E51FD97-729F-402F-A04D-80DC7B205920}" dt="2026-09-04T08:49:04.073" v="136" actId="20577"/>
          <ac:spMkLst>
            <pc:docMk/>
            <pc:sldMk cId="18628841" sldId="272"/>
            <ac:spMk id="15" creationId="{FD5E34C9-BE41-1CB4-DDFA-4B12219697A3}"/>
          </ac:spMkLst>
        </pc:spChg>
      </pc:sldChg>
      <pc:sldChg chg="addSp modSp mod">
        <pc:chgData name="FARAH NADIRA BINTI AHMAD JAIS" userId="58d07f3b-01a0-48d7-ad50-02c9fa74f354" providerId="ADAL" clId="{3E51FD97-729F-402F-A04D-80DC7B205920}" dt="2026-09-04T08:52:29.864" v="157" actId="22"/>
        <pc:sldMkLst>
          <pc:docMk/>
          <pc:sldMk cId="2992465423" sldId="273"/>
        </pc:sldMkLst>
        <pc:spChg chg="add">
          <ac:chgData name="FARAH NADIRA BINTI AHMAD JAIS" userId="58d07f3b-01a0-48d7-ad50-02c9fa74f354" providerId="ADAL" clId="{3E51FD97-729F-402F-A04D-80DC7B205920}" dt="2026-09-04T08:52:29.864" v="157" actId="22"/>
          <ac:spMkLst>
            <pc:docMk/>
            <pc:sldMk cId="2992465423" sldId="273"/>
            <ac:spMk id="5" creationId="{87851F75-EE28-CE46-5B08-A8182C78AABF}"/>
          </ac:spMkLst>
        </pc:spChg>
        <pc:spChg chg="mod">
          <ac:chgData name="FARAH NADIRA BINTI AHMAD JAIS" userId="58d07f3b-01a0-48d7-ad50-02c9fa74f354" providerId="ADAL" clId="{3E51FD97-729F-402F-A04D-80DC7B205920}" dt="2026-09-03T08:36:50.821" v="75"/>
          <ac:spMkLst>
            <pc:docMk/>
            <pc:sldMk cId="2992465423" sldId="273"/>
            <ac:spMk id="13" creationId="{F5DDE09F-729E-5894-E03F-1EBB5C3CAA5A}"/>
          </ac:spMkLst>
        </pc:spChg>
        <pc:spChg chg="mod">
          <ac:chgData name="FARAH NADIRA BINTI AHMAD JAIS" userId="58d07f3b-01a0-48d7-ad50-02c9fa74f354" providerId="ADAL" clId="{3E51FD97-729F-402F-A04D-80DC7B205920}" dt="2026-09-04T08:49:55.182" v="146" actId="20577"/>
          <ac:spMkLst>
            <pc:docMk/>
            <pc:sldMk cId="2992465423" sldId="273"/>
            <ac:spMk id="15" creationId="{6998F348-BF9C-231D-A447-777B2A0ABFAA}"/>
          </ac:spMkLst>
        </pc:spChg>
      </pc:sldChg>
      <pc:sldChg chg="addSp modSp mod">
        <pc:chgData name="FARAH NADIRA BINTI AHMAD JAIS" userId="58d07f3b-01a0-48d7-ad50-02c9fa74f354" providerId="ADAL" clId="{3E51FD97-729F-402F-A04D-80DC7B205920}" dt="2026-09-04T08:52:32.058" v="158" actId="22"/>
        <pc:sldMkLst>
          <pc:docMk/>
          <pc:sldMk cId="67891667" sldId="274"/>
        </pc:sldMkLst>
        <pc:spChg chg="add">
          <ac:chgData name="FARAH NADIRA BINTI AHMAD JAIS" userId="58d07f3b-01a0-48d7-ad50-02c9fa74f354" providerId="ADAL" clId="{3E51FD97-729F-402F-A04D-80DC7B205920}" dt="2026-09-04T08:52:32.058" v="158" actId="22"/>
          <ac:spMkLst>
            <pc:docMk/>
            <pc:sldMk cId="67891667" sldId="274"/>
            <ac:spMk id="5" creationId="{7F96177A-4962-DE26-FB3B-7C45904A44C8}"/>
          </ac:spMkLst>
        </pc:spChg>
        <pc:spChg chg="mod">
          <ac:chgData name="FARAH NADIRA BINTI AHMAD JAIS" userId="58d07f3b-01a0-48d7-ad50-02c9fa74f354" providerId="ADAL" clId="{3E51FD97-729F-402F-A04D-80DC7B205920}" dt="2026-09-04T08:50:21.575" v="155" actId="20577"/>
          <ac:spMkLst>
            <pc:docMk/>
            <pc:sldMk cId="67891667" sldId="274"/>
            <ac:spMk id="15" creationId="{75F5704B-6296-EF0E-7F37-007044B99D2C}"/>
          </ac:spMkLst>
        </pc:spChg>
      </pc:sldChg>
      <pc:sldChg chg="modSp mod">
        <pc:chgData name="FARAH NADIRA BINTI AHMAD JAIS" userId="58d07f3b-01a0-48d7-ad50-02c9fa74f354" providerId="ADAL" clId="{3E51FD97-729F-402F-A04D-80DC7B205920}" dt="2026-09-04T08:46:55.321" v="96" actId="255"/>
        <pc:sldMkLst>
          <pc:docMk/>
          <pc:sldMk cId="3008477851" sldId="277"/>
        </pc:sldMkLst>
        <pc:spChg chg="mod">
          <ac:chgData name="FARAH NADIRA BINTI AHMAD JAIS" userId="58d07f3b-01a0-48d7-ad50-02c9fa74f354" providerId="ADAL" clId="{3E51FD97-729F-402F-A04D-80DC7B205920}" dt="2026-09-04T08:45:23.542" v="82" actId="13926"/>
          <ac:spMkLst>
            <pc:docMk/>
            <pc:sldMk cId="3008477851" sldId="277"/>
            <ac:spMk id="6" creationId="{D36080C9-ED6A-D097-6E70-FDFE7FF664BD}"/>
          </ac:spMkLst>
        </pc:spChg>
        <pc:spChg chg="mod">
          <ac:chgData name="FARAH NADIRA BINTI AHMAD JAIS" userId="58d07f3b-01a0-48d7-ad50-02c9fa74f354" providerId="ADAL" clId="{3E51FD97-729F-402F-A04D-80DC7B205920}" dt="2026-09-04T08:46:55.321" v="96" actId="255"/>
          <ac:spMkLst>
            <pc:docMk/>
            <pc:sldMk cId="3008477851" sldId="277"/>
            <ac:spMk id="15" creationId="{8C4FB60B-9752-FC01-F124-2D526F1F32DA}"/>
          </ac:spMkLst>
        </pc:spChg>
      </pc:sldChg>
    </pc:docChg>
  </pc:docChgLst>
  <pc:docChgLst>
    <pc:chgData name="FARAH NADIRA BINTI AHMAD JAIS" userId="S::farahnadira@hrdcorp.gov.my::58d07f3b-01a0-48d7-ad50-02c9fa74f354" providerId="AD" clId="Web-{426CA3F7-32F0-5EBF-226A-B44F34712D78}"/>
    <pc:docChg chg="modSld">
      <pc:chgData name="FARAH NADIRA BINTI AHMAD JAIS" userId="S::farahnadira@hrdcorp.gov.my::58d07f3b-01a0-48d7-ad50-02c9fa74f354" providerId="AD" clId="Web-{426CA3F7-32F0-5EBF-226A-B44F34712D78}" dt="2026-09-04T04:02:38.480" v="63" actId="20577"/>
      <pc:docMkLst>
        <pc:docMk/>
      </pc:docMkLst>
      <pc:sldChg chg="modSp">
        <pc:chgData name="FARAH NADIRA BINTI AHMAD JAIS" userId="S::farahnadira@hrdcorp.gov.my::58d07f3b-01a0-48d7-ad50-02c9fa74f354" providerId="AD" clId="Web-{426CA3F7-32F0-5EBF-226A-B44F34712D78}" dt="2026-09-04T04:00:06.709" v="8" actId="1076"/>
        <pc:sldMkLst>
          <pc:docMk/>
          <pc:sldMk cId="2010454110" sldId="271"/>
        </pc:sldMkLst>
        <pc:spChg chg="mod">
          <ac:chgData name="FARAH NADIRA BINTI AHMAD JAIS" userId="S::farahnadira@hrdcorp.gov.my::58d07f3b-01a0-48d7-ad50-02c9fa74f354" providerId="AD" clId="Web-{426CA3F7-32F0-5EBF-226A-B44F34712D78}" dt="2026-09-04T04:00:06.709" v="8" actId="1076"/>
          <ac:spMkLst>
            <pc:docMk/>
            <pc:sldMk cId="2010454110" sldId="271"/>
            <ac:spMk id="13" creationId="{F560A94A-F654-B660-1CD5-A4C06134F249}"/>
          </ac:spMkLst>
        </pc:spChg>
        <pc:spChg chg="mod">
          <ac:chgData name="FARAH NADIRA BINTI AHMAD JAIS" userId="S::farahnadira@hrdcorp.gov.my::58d07f3b-01a0-48d7-ad50-02c9fa74f354" providerId="AD" clId="Web-{426CA3F7-32F0-5EBF-226A-B44F34712D78}" dt="2026-09-04T03:59:55.693" v="6" actId="20577"/>
          <ac:spMkLst>
            <pc:docMk/>
            <pc:sldMk cId="2010454110" sldId="271"/>
            <ac:spMk id="15" creationId="{DE5A1F16-A9FD-3014-A69F-0763C09B086E}"/>
          </ac:spMkLst>
        </pc:spChg>
        <pc:spChg chg="mod">
          <ac:chgData name="FARAH NADIRA BINTI AHMAD JAIS" userId="S::farahnadira@hrdcorp.gov.my::58d07f3b-01a0-48d7-ad50-02c9fa74f354" providerId="AD" clId="Web-{426CA3F7-32F0-5EBF-226A-B44F34712D78}" dt="2026-09-04T04:00:03.380" v="7" actId="1076"/>
          <ac:spMkLst>
            <pc:docMk/>
            <pc:sldMk cId="2010454110" sldId="271"/>
            <ac:spMk id="20" creationId="{226AC305-AF99-0D7A-A98D-981ED069B80B}"/>
          </ac:spMkLst>
        </pc:spChg>
      </pc:sldChg>
      <pc:sldChg chg="modSp">
        <pc:chgData name="FARAH NADIRA BINTI AHMAD JAIS" userId="S::farahnadira@hrdcorp.gov.my::58d07f3b-01a0-48d7-ad50-02c9fa74f354" providerId="AD" clId="Web-{426CA3F7-32F0-5EBF-226A-B44F34712D78}" dt="2026-09-04T04:02:38.480" v="63" actId="20577"/>
        <pc:sldMkLst>
          <pc:docMk/>
          <pc:sldMk cId="18628841" sldId="272"/>
        </pc:sldMkLst>
        <pc:spChg chg="mod">
          <ac:chgData name="FARAH NADIRA BINTI AHMAD JAIS" userId="S::farahnadira@hrdcorp.gov.my::58d07f3b-01a0-48d7-ad50-02c9fa74f354" providerId="AD" clId="Web-{426CA3F7-32F0-5EBF-226A-B44F34712D78}" dt="2026-09-04T04:02:38.480" v="63" actId="20577"/>
          <ac:spMkLst>
            <pc:docMk/>
            <pc:sldMk cId="18628841" sldId="272"/>
            <ac:spMk id="15" creationId="{FD5E34C9-BE41-1CB4-DDFA-4B12219697A3}"/>
          </ac:spMkLst>
        </pc:spChg>
      </pc:sldChg>
      <pc:sldChg chg="modSp">
        <pc:chgData name="FARAH NADIRA BINTI AHMAD JAIS" userId="S::farahnadira@hrdcorp.gov.my::58d07f3b-01a0-48d7-ad50-02c9fa74f354" providerId="AD" clId="Web-{426CA3F7-32F0-5EBF-226A-B44F34712D78}" dt="2026-09-04T04:01:10.977" v="13" actId="20577"/>
        <pc:sldMkLst>
          <pc:docMk/>
          <pc:sldMk cId="2992465423" sldId="273"/>
        </pc:sldMkLst>
        <pc:spChg chg="mod">
          <ac:chgData name="FARAH NADIRA BINTI AHMAD JAIS" userId="S::farahnadira@hrdcorp.gov.my::58d07f3b-01a0-48d7-ad50-02c9fa74f354" providerId="AD" clId="Web-{426CA3F7-32F0-5EBF-226A-B44F34712D78}" dt="2026-09-04T04:01:10.977" v="13" actId="20577"/>
          <ac:spMkLst>
            <pc:docMk/>
            <pc:sldMk cId="2992465423" sldId="273"/>
            <ac:spMk id="15" creationId="{6998F348-BF9C-231D-A447-777B2A0ABFAA}"/>
          </ac:spMkLst>
        </pc:spChg>
      </pc:sldChg>
    </pc:docChg>
  </pc:docChgLst>
  <pc:docChgLst>
    <pc:chgData name="NOR HAZIRAH BINTI MOHD AKHIRUDIN" userId="S::norhazirah@hrdcorp.gov.my::d3b03317-c687-4813-bd23-62a4a48803bd" providerId="AD" clId="Web-{D3EA62E7-4DEA-FA87-7CE6-643E666AC75D}"/>
    <pc:docChg chg="modSld">
      <pc:chgData name="NOR HAZIRAH BINTI MOHD AKHIRUDIN" userId="S::norhazirah@hrdcorp.gov.my::d3b03317-c687-4813-bd23-62a4a48803bd" providerId="AD" clId="Web-{D3EA62E7-4DEA-FA87-7CE6-643E666AC75D}" dt="2026-09-04T07:45:04.626" v="17"/>
      <pc:docMkLst>
        <pc:docMk/>
      </pc:docMkLst>
      <pc:sldChg chg="modSp">
        <pc:chgData name="NOR HAZIRAH BINTI MOHD AKHIRUDIN" userId="S::norhazirah@hrdcorp.gov.my::d3b03317-c687-4813-bd23-62a4a48803bd" providerId="AD" clId="Web-{D3EA62E7-4DEA-FA87-7CE6-643E666AC75D}" dt="2026-09-04T07:45:04.626" v="17"/>
        <pc:sldMkLst>
          <pc:docMk/>
          <pc:sldMk cId="1035325625" sldId="268"/>
        </pc:sldMkLst>
        <pc:graphicFrameChg chg="mod modGraphic">
          <ac:chgData name="NOR HAZIRAH BINTI MOHD AKHIRUDIN" userId="S::norhazirah@hrdcorp.gov.my::d3b03317-c687-4813-bd23-62a4a48803bd" providerId="AD" clId="Web-{D3EA62E7-4DEA-FA87-7CE6-643E666AC75D}" dt="2026-09-04T07:45:04.626" v="17"/>
          <ac:graphicFrameMkLst>
            <pc:docMk/>
            <pc:sldMk cId="1035325625" sldId="268"/>
            <ac:graphicFrameMk id="7" creationId="{9470C510-FCA1-56A9-C114-B158D3D4C39F}"/>
          </ac:graphicFrameMkLst>
        </pc:graphicFrameChg>
      </pc:sldChg>
    </pc:docChg>
  </pc:docChgLst>
  <pc:docChgLst>
    <pc:chgData name="KESSHEN A/L MAHADEVAN" userId="S::kesshen@hrdcorp.gov.my::309d50a3-e9c6-4d5b-bbbf-ab401fd73ca5" providerId="AD" clId="Web-{48A5CD97-DC11-6251-3F14-DEA62996EE23}"/>
    <pc:docChg chg="modSld">
      <pc:chgData name="KESSHEN A/L MAHADEVAN" userId="S::kesshen@hrdcorp.gov.my::309d50a3-e9c6-4d5b-bbbf-ab401fd73ca5" providerId="AD" clId="Web-{48A5CD97-DC11-6251-3F14-DEA62996EE23}" dt="2026-09-04T04:06:32.379" v="102" actId="20577"/>
      <pc:docMkLst>
        <pc:docMk/>
      </pc:docMkLst>
      <pc:sldChg chg="modSp">
        <pc:chgData name="KESSHEN A/L MAHADEVAN" userId="S::kesshen@hrdcorp.gov.my::309d50a3-e9c6-4d5b-bbbf-ab401fd73ca5" providerId="AD" clId="Web-{48A5CD97-DC11-6251-3F14-DEA62996EE23}" dt="2026-09-04T03:56:23.602" v="27"/>
        <pc:sldMkLst>
          <pc:docMk/>
          <pc:sldMk cId="1035325625" sldId="268"/>
        </pc:sldMkLst>
        <pc:graphicFrameChg chg="mod modGraphic">
          <ac:chgData name="KESSHEN A/L MAHADEVAN" userId="S::kesshen@hrdcorp.gov.my::309d50a3-e9c6-4d5b-bbbf-ab401fd73ca5" providerId="AD" clId="Web-{48A5CD97-DC11-6251-3F14-DEA62996EE23}" dt="2026-09-04T03:56:23.602" v="27"/>
          <ac:graphicFrameMkLst>
            <pc:docMk/>
            <pc:sldMk cId="1035325625" sldId="268"/>
            <ac:graphicFrameMk id="7" creationId="{9470C510-FCA1-56A9-C114-B158D3D4C39F}"/>
          </ac:graphicFrameMkLst>
        </pc:graphicFrameChg>
      </pc:sldChg>
      <pc:sldChg chg="modSp">
        <pc:chgData name="KESSHEN A/L MAHADEVAN" userId="S::kesshen@hrdcorp.gov.my::309d50a3-e9c6-4d5b-bbbf-ab401fd73ca5" providerId="AD" clId="Web-{48A5CD97-DC11-6251-3F14-DEA62996EE23}" dt="2026-09-04T04:06:32.379" v="102" actId="20577"/>
        <pc:sldMkLst>
          <pc:docMk/>
          <pc:sldMk cId="2992465423" sldId="273"/>
        </pc:sldMkLst>
        <pc:spChg chg="mod">
          <ac:chgData name="KESSHEN A/L MAHADEVAN" userId="S::kesshen@hrdcorp.gov.my::309d50a3-e9c6-4d5b-bbbf-ab401fd73ca5" providerId="AD" clId="Web-{48A5CD97-DC11-6251-3F14-DEA62996EE23}" dt="2026-09-04T04:06:32.379" v="102" actId="20577"/>
          <ac:spMkLst>
            <pc:docMk/>
            <pc:sldMk cId="2992465423" sldId="273"/>
            <ac:spMk id="15" creationId="{6998F348-BF9C-231D-A447-777B2A0ABFAA}"/>
          </ac:spMkLst>
        </pc:spChg>
      </pc:sldChg>
    </pc:docChg>
  </pc:docChgLst>
  <pc:docChgLst>
    <pc:chgData name="KESSHEN A/L MAHADEVAN" userId="309d50a3-e9c6-4d5b-bbbf-ab401fd73ca5" providerId="ADAL" clId="{EF8AC510-A388-4A77-9751-4D5814744DEC}"/>
    <pc:docChg chg="modSld">
      <pc:chgData name="KESSHEN A/L MAHADEVAN" userId="309d50a3-e9c6-4d5b-bbbf-ab401fd73ca5" providerId="ADAL" clId="{EF8AC510-A388-4A77-9751-4D5814744DEC}" dt="2026-09-02T16:58:59.006" v="11" actId="14100"/>
      <pc:docMkLst>
        <pc:docMk/>
      </pc:docMkLst>
      <pc:sldChg chg="modSp mod">
        <pc:chgData name="KESSHEN A/L MAHADEVAN" userId="309d50a3-e9c6-4d5b-bbbf-ab401fd73ca5" providerId="ADAL" clId="{EF8AC510-A388-4A77-9751-4D5814744DEC}" dt="2026-09-02T16:58:01.970" v="0" actId="2711"/>
        <pc:sldMkLst>
          <pc:docMk/>
          <pc:sldMk cId="649718503" sldId="267"/>
        </pc:sldMkLst>
      </pc:sldChg>
      <pc:sldChg chg="modSp mod">
        <pc:chgData name="KESSHEN A/L MAHADEVAN" userId="309d50a3-e9c6-4d5b-bbbf-ab401fd73ca5" providerId="ADAL" clId="{EF8AC510-A388-4A77-9751-4D5814744DEC}" dt="2026-09-02T16:58:16.782" v="1" actId="1076"/>
        <pc:sldMkLst>
          <pc:docMk/>
          <pc:sldMk cId="2010454110" sldId="271"/>
        </pc:sldMkLst>
        <pc:spChg chg="mod">
          <ac:chgData name="KESSHEN A/L MAHADEVAN" userId="309d50a3-e9c6-4d5b-bbbf-ab401fd73ca5" providerId="ADAL" clId="{EF8AC510-A388-4A77-9751-4D5814744DEC}" dt="2026-09-02T16:58:16.782" v="1" actId="1076"/>
          <ac:spMkLst>
            <pc:docMk/>
            <pc:sldMk cId="2010454110" sldId="271"/>
            <ac:spMk id="15" creationId="{DE5A1F16-A9FD-3014-A69F-0763C09B086E}"/>
          </ac:spMkLst>
        </pc:spChg>
      </pc:sldChg>
      <pc:sldChg chg="modSp mod">
        <pc:chgData name="KESSHEN A/L MAHADEVAN" userId="309d50a3-e9c6-4d5b-bbbf-ab401fd73ca5" providerId="ADAL" clId="{EF8AC510-A388-4A77-9751-4D5814744DEC}" dt="2026-09-02T16:58:20.007" v="2" actId="1076"/>
        <pc:sldMkLst>
          <pc:docMk/>
          <pc:sldMk cId="18628841" sldId="272"/>
        </pc:sldMkLst>
        <pc:spChg chg="mod">
          <ac:chgData name="KESSHEN A/L MAHADEVAN" userId="309d50a3-e9c6-4d5b-bbbf-ab401fd73ca5" providerId="ADAL" clId="{EF8AC510-A388-4A77-9751-4D5814744DEC}" dt="2026-09-02T16:58:20.007" v="2" actId="1076"/>
          <ac:spMkLst>
            <pc:docMk/>
            <pc:sldMk cId="18628841" sldId="272"/>
            <ac:spMk id="15" creationId="{FD5E34C9-BE41-1CB4-DDFA-4B12219697A3}"/>
          </ac:spMkLst>
        </pc:spChg>
      </pc:sldChg>
      <pc:sldChg chg="modSp mod">
        <pc:chgData name="KESSHEN A/L MAHADEVAN" userId="309d50a3-e9c6-4d5b-bbbf-ab401fd73ca5" providerId="ADAL" clId="{EF8AC510-A388-4A77-9751-4D5814744DEC}" dt="2026-09-02T16:58:23.169" v="3" actId="1076"/>
        <pc:sldMkLst>
          <pc:docMk/>
          <pc:sldMk cId="2992465423" sldId="273"/>
        </pc:sldMkLst>
        <pc:spChg chg="mod">
          <ac:chgData name="KESSHEN A/L MAHADEVAN" userId="309d50a3-e9c6-4d5b-bbbf-ab401fd73ca5" providerId="ADAL" clId="{EF8AC510-A388-4A77-9751-4D5814744DEC}" dt="2026-09-02T16:58:23.169" v="3" actId="1076"/>
          <ac:spMkLst>
            <pc:docMk/>
            <pc:sldMk cId="2992465423" sldId="273"/>
            <ac:spMk id="15" creationId="{6998F348-BF9C-231D-A447-777B2A0ABFAA}"/>
          </ac:spMkLst>
        </pc:spChg>
      </pc:sldChg>
      <pc:sldChg chg="modSp mod">
        <pc:chgData name="KESSHEN A/L MAHADEVAN" userId="309d50a3-e9c6-4d5b-bbbf-ab401fd73ca5" providerId="ADAL" clId="{EF8AC510-A388-4A77-9751-4D5814744DEC}" dt="2026-09-02T16:58:28.656" v="4" actId="1076"/>
        <pc:sldMkLst>
          <pc:docMk/>
          <pc:sldMk cId="67891667" sldId="274"/>
        </pc:sldMkLst>
        <pc:spChg chg="mod">
          <ac:chgData name="KESSHEN A/L MAHADEVAN" userId="309d50a3-e9c6-4d5b-bbbf-ab401fd73ca5" providerId="ADAL" clId="{EF8AC510-A388-4A77-9751-4D5814744DEC}" dt="2026-09-02T16:58:28.656" v="4" actId="1076"/>
          <ac:spMkLst>
            <pc:docMk/>
            <pc:sldMk cId="67891667" sldId="274"/>
            <ac:spMk id="15" creationId="{75F5704B-6296-EF0E-7F37-007044B99D2C}"/>
          </ac:spMkLst>
        </pc:spChg>
      </pc:sldChg>
    </pc:docChg>
  </pc:docChgLst>
  <pc:docChgLst>
    <pc:chgData name="MUHAMMAD AMSYAR AFIQ BIN AHMAD AZHA" userId="S::amsyar@hrdcorp.gov.my::5cfef846-b19e-41be-b58b-3c6870a3c5ec" providerId="AD" clId="Web-{B8E4FEB2-D987-E8F2-08D5-8C10CE07A012}"/>
    <pc:docChg chg="modSld">
      <pc:chgData name="MUHAMMAD AMSYAR AFIQ BIN AHMAD AZHA" userId="S::amsyar@hrdcorp.gov.my::5cfef846-b19e-41be-b58b-3c6870a3c5ec" providerId="AD" clId="Web-{B8E4FEB2-D987-E8F2-08D5-8C10CE07A012}" dt="2026-09-09T07:33:58.019" v="25" actId="20577"/>
      <pc:docMkLst>
        <pc:docMk/>
      </pc:docMkLst>
      <pc:sldChg chg="addSp delSp modSp">
        <pc:chgData name="MUHAMMAD AMSYAR AFIQ BIN AHMAD AZHA" userId="S::amsyar@hrdcorp.gov.my::5cfef846-b19e-41be-b58b-3c6870a3c5ec" providerId="AD" clId="Web-{B8E4FEB2-D987-E8F2-08D5-8C10CE07A012}" dt="2026-09-09T07:31:17.827" v="20" actId="20577"/>
        <pc:sldMkLst>
          <pc:docMk/>
          <pc:sldMk cId="649718503" sldId="267"/>
        </pc:sldMkLst>
        <pc:spChg chg="add del mod topLvl">
          <ac:chgData name="MUHAMMAD AMSYAR AFIQ BIN AHMAD AZHA" userId="S::amsyar@hrdcorp.gov.my::5cfef846-b19e-41be-b58b-3c6870a3c5ec" providerId="AD" clId="Web-{B8E4FEB2-D987-E8F2-08D5-8C10CE07A012}" dt="2026-09-09T07:30:42.467" v="5"/>
          <ac:spMkLst>
            <pc:docMk/>
            <pc:sldMk cId="649718503" sldId="267"/>
            <ac:spMk id="6" creationId="{7D450222-D107-FE25-AFB1-3E6BBA43950A}"/>
          </ac:spMkLst>
        </pc:spChg>
        <pc:spChg chg="add del">
          <ac:chgData name="MUHAMMAD AMSYAR AFIQ BIN AHMAD AZHA" userId="S::amsyar@hrdcorp.gov.my::5cfef846-b19e-41be-b58b-3c6870a3c5ec" providerId="AD" clId="Web-{B8E4FEB2-D987-E8F2-08D5-8C10CE07A012}" dt="2026-09-09T07:30:39.295" v="3"/>
          <ac:spMkLst>
            <pc:docMk/>
            <pc:sldMk cId="649718503" sldId="267"/>
            <ac:spMk id="7" creationId="{FE9D77DB-912D-3FFA-5811-DB4ECF747610}"/>
          </ac:spMkLst>
        </pc:spChg>
        <pc:spChg chg="add del mod topLvl">
          <ac:chgData name="MUHAMMAD AMSYAR AFIQ BIN AHMAD AZHA" userId="S::amsyar@hrdcorp.gov.my::5cfef846-b19e-41be-b58b-3c6870a3c5ec" providerId="AD" clId="Web-{B8E4FEB2-D987-E8F2-08D5-8C10CE07A012}" dt="2026-09-09T07:30:48.357" v="7" actId="20577"/>
          <ac:spMkLst>
            <pc:docMk/>
            <pc:sldMk cId="649718503" sldId="267"/>
            <ac:spMk id="8" creationId="{FE9D77DB-912D-3FFA-5811-DB4ECF747610}"/>
          </ac:spMkLst>
        </pc:spChg>
        <pc:spChg chg="add mod">
          <ac:chgData name="MUHAMMAD AMSYAR AFIQ BIN AHMAD AZHA" userId="S::amsyar@hrdcorp.gov.my::5cfef846-b19e-41be-b58b-3c6870a3c5ec" providerId="AD" clId="Web-{B8E4FEB2-D987-E8F2-08D5-8C10CE07A012}" dt="2026-09-09T07:31:17.827" v="20" actId="20577"/>
          <ac:spMkLst>
            <pc:docMk/>
            <pc:sldMk cId="649718503" sldId="267"/>
            <ac:spMk id="9" creationId="{979D76C7-DEEF-61DA-102C-946C0D4ACF31}"/>
          </ac:spMkLst>
        </pc:spChg>
        <pc:grpChg chg="add del mod">
          <ac:chgData name="MUHAMMAD AMSYAR AFIQ BIN AHMAD AZHA" userId="S::amsyar@hrdcorp.gov.my::5cfef846-b19e-41be-b58b-3c6870a3c5ec" providerId="AD" clId="Web-{B8E4FEB2-D987-E8F2-08D5-8C10CE07A012}" dt="2026-09-09T07:31:02.905" v="9" actId="14100"/>
          <ac:grpSpMkLst>
            <pc:docMk/>
            <pc:sldMk cId="649718503" sldId="267"/>
            <ac:grpSpMk id="5" creationId="{34A85264-990E-1525-94E6-606D5BF54BBB}"/>
          </ac:grpSpMkLst>
        </pc:grpChg>
      </pc:sldChg>
      <pc:sldChg chg="modSp">
        <pc:chgData name="MUHAMMAD AMSYAR AFIQ BIN AHMAD AZHA" userId="S::amsyar@hrdcorp.gov.my::5cfef846-b19e-41be-b58b-3c6870a3c5ec" providerId="AD" clId="Web-{B8E4FEB2-D987-E8F2-08D5-8C10CE07A012}" dt="2026-09-09T07:33:58.019" v="25" actId="20577"/>
        <pc:sldMkLst>
          <pc:docMk/>
          <pc:sldMk cId="2010454110" sldId="271"/>
        </pc:sldMkLst>
        <pc:spChg chg="mod">
          <ac:chgData name="MUHAMMAD AMSYAR AFIQ BIN AHMAD AZHA" userId="S::amsyar@hrdcorp.gov.my::5cfef846-b19e-41be-b58b-3c6870a3c5ec" providerId="AD" clId="Web-{B8E4FEB2-D987-E8F2-08D5-8C10CE07A012}" dt="2026-09-09T07:33:58.019" v="25" actId="20577"/>
          <ac:spMkLst>
            <pc:docMk/>
            <pc:sldMk cId="2010454110" sldId="271"/>
            <ac:spMk id="15" creationId="{DE5A1F16-A9FD-3014-A69F-0763C09B086E}"/>
          </ac:spMkLst>
        </pc:spChg>
      </pc:sldChg>
      <pc:sldChg chg="modSp">
        <pc:chgData name="MUHAMMAD AMSYAR AFIQ BIN AHMAD AZHA" userId="S::amsyar@hrdcorp.gov.my::5cfef846-b19e-41be-b58b-3c6870a3c5ec" providerId="AD" clId="Web-{B8E4FEB2-D987-E8F2-08D5-8C10CE07A012}" dt="2026-09-09T07:33:35.003" v="22" actId="20577"/>
        <pc:sldMkLst>
          <pc:docMk/>
          <pc:sldMk cId="2936899239" sldId="276"/>
        </pc:sldMkLst>
        <pc:spChg chg="mod">
          <ac:chgData name="MUHAMMAD AMSYAR AFIQ BIN AHMAD AZHA" userId="S::amsyar@hrdcorp.gov.my::5cfef846-b19e-41be-b58b-3c6870a3c5ec" providerId="AD" clId="Web-{B8E4FEB2-D987-E8F2-08D5-8C10CE07A012}" dt="2026-09-09T07:33:35.003" v="22" actId="20577"/>
          <ac:spMkLst>
            <pc:docMk/>
            <pc:sldMk cId="2936899239" sldId="276"/>
            <ac:spMk id="8" creationId="{30616BF7-DFC7-F55D-3956-5AEC612D9468}"/>
          </ac:spMkLst>
        </pc:spChg>
      </pc:sldChg>
    </pc:docChg>
  </pc:docChgLst>
  <pc:docChgLst>
    <pc:chgData name="NOR HAZIRAH BINTI MOHD AKHIRUDIN" userId="S::norhazirah@hrdcorp.gov.my::d3b03317-c687-4813-bd23-62a4a48803bd" providerId="AD" clId="Web-{18EE438C-4664-E56D-BF7C-A6FFFBB34168}"/>
    <pc:docChg chg="addSld delSld modSld">
      <pc:chgData name="NOR HAZIRAH BINTI MOHD AKHIRUDIN" userId="S::norhazirah@hrdcorp.gov.my::d3b03317-c687-4813-bd23-62a4a48803bd" providerId="AD" clId="Web-{18EE438C-4664-E56D-BF7C-A6FFFBB34168}" dt="2026-09-04T07:15:13.873" v="16"/>
      <pc:docMkLst>
        <pc:docMk/>
      </pc:docMkLst>
      <pc:sldChg chg="modSp">
        <pc:chgData name="NOR HAZIRAH BINTI MOHD AKHIRUDIN" userId="S::norhazirah@hrdcorp.gov.my::d3b03317-c687-4813-bd23-62a4a48803bd" providerId="AD" clId="Web-{18EE438C-4664-E56D-BF7C-A6FFFBB34168}" dt="2026-09-04T07:14:48.967" v="9" actId="20577"/>
        <pc:sldMkLst>
          <pc:docMk/>
          <pc:sldMk cId="2010454110" sldId="271"/>
        </pc:sldMkLst>
        <pc:spChg chg="mod">
          <ac:chgData name="NOR HAZIRAH BINTI MOHD AKHIRUDIN" userId="S::norhazirah@hrdcorp.gov.my::d3b03317-c687-4813-bd23-62a4a48803bd" providerId="AD" clId="Web-{18EE438C-4664-E56D-BF7C-A6FFFBB34168}" dt="2026-09-04T07:14:48.967" v="9" actId="20577"/>
          <ac:spMkLst>
            <pc:docMk/>
            <pc:sldMk cId="2010454110" sldId="271"/>
            <ac:spMk id="13" creationId="{F560A94A-F654-B660-1CD5-A4C06134F249}"/>
          </ac:spMkLst>
        </pc:spChg>
        <pc:spChg chg="mod">
          <ac:chgData name="NOR HAZIRAH BINTI MOHD AKHIRUDIN" userId="S::norhazirah@hrdcorp.gov.my::d3b03317-c687-4813-bd23-62a4a48803bd" providerId="AD" clId="Web-{18EE438C-4664-E56D-BF7C-A6FFFBB34168}" dt="2026-09-04T04:01:49.940" v="5" actId="20577"/>
          <ac:spMkLst>
            <pc:docMk/>
            <pc:sldMk cId="2010454110" sldId="271"/>
            <ac:spMk id="15" creationId="{DE5A1F16-A9FD-3014-A69F-0763C09B086E}"/>
          </ac:spMkLst>
        </pc:spChg>
      </pc:sldChg>
      <pc:sldChg chg="modSp">
        <pc:chgData name="NOR HAZIRAH BINTI MOHD AKHIRUDIN" userId="S::norhazirah@hrdcorp.gov.my::d3b03317-c687-4813-bd23-62a4a48803bd" providerId="AD" clId="Web-{18EE438C-4664-E56D-BF7C-A6FFFBB34168}" dt="2026-09-04T07:14:53.248" v="11" actId="20577"/>
        <pc:sldMkLst>
          <pc:docMk/>
          <pc:sldMk cId="18628841" sldId="272"/>
        </pc:sldMkLst>
        <pc:spChg chg="mod">
          <ac:chgData name="NOR HAZIRAH BINTI MOHD AKHIRUDIN" userId="S::norhazirah@hrdcorp.gov.my::d3b03317-c687-4813-bd23-62a4a48803bd" providerId="AD" clId="Web-{18EE438C-4664-E56D-BF7C-A6FFFBB34168}" dt="2026-09-04T07:14:53.248" v="11" actId="20577"/>
          <ac:spMkLst>
            <pc:docMk/>
            <pc:sldMk cId="18628841" sldId="272"/>
            <ac:spMk id="13" creationId="{F78F5837-F39A-0A9B-AE28-25885F1A49D8}"/>
          </ac:spMkLst>
        </pc:spChg>
      </pc:sldChg>
      <pc:sldChg chg="modSp">
        <pc:chgData name="NOR HAZIRAH BINTI MOHD AKHIRUDIN" userId="S::norhazirah@hrdcorp.gov.my::d3b03317-c687-4813-bd23-62a4a48803bd" providerId="AD" clId="Web-{18EE438C-4664-E56D-BF7C-A6FFFBB34168}" dt="2026-09-04T07:14:58.061" v="13" actId="20577"/>
        <pc:sldMkLst>
          <pc:docMk/>
          <pc:sldMk cId="2992465423" sldId="273"/>
        </pc:sldMkLst>
        <pc:spChg chg="mod">
          <ac:chgData name="NOR HAZIRAH BINTI MOHD AKHIRUDIN" userId="S::norhazirah@hrdcorp.gov.my::d3b03317-c687-4813-bd23-62a4a48803bd" providerId="AD" clId="Web-{18EE438C-4664-E56D-BF7C-A6FFFBB34168}" dt="2026-09-04T07:14:58.061" v="13" actId="20577"/>
          <ac:spMkLst>
            <pc:docMk/>
            <pc:sldMk cId="2992465423" sldId="273"/>
            <ac:spMk id="13" creationId="{F5DDE09F-729E-5894-E03F-1EBB5C3CAA5A}"/>
          </ac:spMkLst>
        </pc:spChg>
      </pc:sldChg>
      <pc:sldChg chg="modSp">
        <pc:chgData name="NOR HAZIRAH BINTI MOHD AKHIRUDIN" userId="S::norhazirah@hrdcorp.gov.my::d3b03317-c687-4813-bd23-62a4a48803bd" providerId="AD" clId="Web-{18EE438C-4664-E56D-BF7C-A6FFFBB34168}" dt="2026-09-04T07:15:08.827" v="15" actId="20577"/>
        <pc:sldMkLst>
          <pc:docMk/>
          <pc:sldMk cId="67891667" sldId="274"/>
        </pc:sldMkLst>
        <pc:spChg chg="mod">
          <ac:chgData name="NOR HAZIRAH BINTI MOHD AKHIRUDIN" userId="S::norhazirah@hrdcorp.gov.my::d3b03317-c687-4813-bd23-62a4a48803bd" providerId="AD" clId="Web-{18EE438C-4664-E56D-BF7C-A6FFFBB34168}" dt="2026-09-04T07:15:08.827" v="15" actId="20577"/>
          <ac:spMkLst>
            <pc:docMk/>
            <pc:sldMk cId="67891667" sldId="274"/>
            <ac:spMk id="13" creationId="{7B7E80CE-4D4E-F10D-27C2-5818F990A171}"/>
          </ac:spMkLst>
        </pc:spChg>
      </pc:sldChg>
      <pc:sldChg chg="add">
        <pc:chgData name="NOR HAZIRAH BINTI MOHD AKHIRUDIN" userId="S::norhazirah@hrdcorp.gov.my::d3b03317-c687-4813-bd23-62a4a48803bd" providerId="AD" clId="Web-{18EE438C-4664-E56D-BF7C-A6FFFBB34168}" dt="2026-09-04T07:14:41.217" v="6"/>
        <pc:sldMkLst>
          <pc:docMk/>
          <pc:sldMk cId="3008477851" sldId="277"/>
        </pc:sldMkLst>
      </pc:sldChg>
    </pc:docChg>
  </pc:docChgLst>
  <pc:docChgLst>
    <pc:chgData name="FARAH NADIRA BINTI AHMAD JAIS" userId="S::farahnadira@hrdcorp.gov.my::58d07f3b-01a0-48d7-ad50-02c9fa74f354" providerId="AD" clId="Web-{655AE692-A61C-5DD5-6954-A1D7502DFC87}"/>
    <pc:docChg chg="modSld">
      <pc:chgData name="FARAH NADIRA BINTI AHMAD JAIS" userId="S::farahnadira@hrdcorp.gov.my::58d07f3b-01a0-48d7-ad50-02c9fa74f354" providerId="AD" clId="Web-{655AE692-A61C-5DD5-6954-A1D7502DFC87}" dt="2026-09-03T08:31:11.887" v="4"/>
      <pc:docMkLst>
        <pc:docMk/>
      </pc:docMkLst>
      <pc:sldChg chg="modSp">
        <pc:chgData name="FARAH NADIRA BINTI AHMAD JAIS" userId="S::farahnadira@hrdcorp.gov.my::58d07f3b-01a0-48d7-ad50-02c9fa74f354" providerId="AD" clId="Web-{655AE692-A61C-5DD5-6954-A1D7502DFC87}" dt="2026-09-03T08:31:06.949" v="0" actId="1076"/>
        <pc:sldMkLst>
          <pc:docMk/>
          <pc:sldMk cId="649718503" sldId="267"/>
        </pc:sldMkLst>
      </pc:sldChg>
      <pc:sldChg chg="modSp">
        <pc:chgData name="FARAH NADIRA BINTI AHMAD JAIS" userId="S::farahnadira@hrdcorp.gov.my::58d07f3b-01a0-48d7-ad50-02c9fa74f354" providerId="AD" clId="Web-{655AE692-A61C-5DD5-6954-A1D7502DFC87}" dt="2026-09-03T08:31:11.887" v="4"/>
        <pc:sldMkLst>
          <pc:docMk/>
          <pc:sldMk cId="1035325625" sldId="268"/>
        </pc:sldMkLst>
        <pc:graphicFrameChg chg="mod modGraphic">
          <ac:chgData name="FARAH NADIRA BINTI AHMAD JAIS" userId="S::farahnadira@hrdcorp.gov.my::58d07f3b-01a0-48d7-ad50-02c9fa74f354" providerId="AD" clId="Web-{655AE692-A61C-5DD5-6954-A1D7502DFC87}" dt="2026-09-03T08:31:11.887" v="4"/>
          <ac:graphicFrameMkLst>
            <pc:docMk/>
            <pc:sldMk cId="1035325625" sldId="268"/>
            <ac:graphicFrameMk id="7" creationId="{9470C510-FCA1-56A9-C114-B158D3D4C39F}"/>
          </ac:graphicFrameMkLst>
        </pc:graphicFrameChg>
      </pc:sldChg>
    </pc:docChg>
  </pc:docChgLst>
  <pc:docChgLst>
    <pc:chgData name="NOR HAZIRAH BINTI MOHD AKHIRUDIN" userId="S::norhazirah@hrdcorp.gov.my::d3b03317-c687-4813-bd23-62a4a48803bd" providerId="AD" clId="Web-{94710661-49CE-476A-385B-33A130062228}"/>
    <pc:docChg chg="modSld">
      <pc:chgData name="NOR HAZIRAH BINTI MOHD AKHIRUDIN" userId="S::norhazirah@hrdcorp.gov.my::d3b03317-c687-4813-bd23-62a4a48803bd" providerId="AD" clId="Web-{94710661-49CE-476A-385B-33A130062228}" dt="2026-09-09T02:35:10.847" v="8" actId="1076"/>
      <pc:docMkLst>
        <pc:docMk/>
      </pc:docMkLst>
      <pc:sldChg chg="modSp">
        <pc:chgData name="NOR HAZIRAH BINTI MOHD AKHIRUDIN" userId="S::norhazirah@hrdcorp.gov.my::d3b03317-c687-4813-bd23-62a4a48803bd" providerId="AD" clId="Web-{94710661-49CE-476A-385B-33A130062228}" dt="2026-09-09T02:35:10.847" v="8" actId="1076"/>
        <pc:sldMkLst>
          <pc:docMk/>
          <pc:sldMk cId="649718503" sldId="267"/>
        </pc:sldMkLst>
        <pc:spChg chg="mod">
          <ac:chgData name="NOR HAZIRAH BINTI MOHD AKHIRUDIN" userId="S::norhazirah@hrdcorp.gov.my::d3b03317-c687-4813-bd23-62a4a48803bd" providerId="AD" clId="Web-{94710661-49CE-476A-385B-33A130062228}" dt="2026-09-09T02:35:10.847" v="8" actId="1076"/>
          <ac:spMkLst>
            <pc:docMk/>
            <pc:sldMk cId="649718503" sldId="267"/>
            <ac:spMk id="8" creationId="{FE9D77DB-912D-3FFA-5811-DB4ECF747610}"/>
          </ac:spMkLst>
        </pc:spChg>
      </pc:sldChg>
    </pc:docChg>
  </pc:docChgLst>
  <pc:docChgLst>
    <pc:chgData clId="Web-{953A77DA-97BE-DEDD-08C6-FD4F8B7A3AE6}"/>
    <pc:docChg chg="modSld">
      <pc:chgData name="" userId="" providerId="" clId="Web-{953A77DA-97BE-DEDD-08C6-FD4F8B7A3AE6}" dt="2026-09-09T02:31:12.579" v="1"/>
      <pc:docMkLst>
        <pc:docMk/>
      </pc:docMkLst>
      <pc:sldChg chg="modSp">
        <pc:chgData name="" userId="" providerId="" clId="Web-{953A77DA-97BE-DEDD-08C6-FD4F8B7A3AE6}" dt="2026-09-09T02:31:12.579" v="1"/>
        <pc:sldMkLst>
          <pc:docMk/>
          <pc:sldMk cId="1035325625" sldId="268"/>
        </pc:sldMkLst>
        <pc:graphicFrameChg chg="mod modGraphic">
          <ac:chgData name="" userId="" providerId="" clId="Web-{953A77DA-97BE-DEDD-08C6-FD4F8B7A3AE6}" dt="2026-09-09T02:31:12.579" v="1"/>
          <ac:graphicFrameMkLst>
            <pc:docMk/>
            <pc:sldMk cId="1035325625" sldId="268"/>
            <ac:graphicFrameMk id="7" creationId="{9470C510-FCA1-56A9-C114-B158D3D4C39F}"/>
          </ac:graphicFrameMkLst>
        </pc:graphicFrameChg>
      </pc:sldChg>
    </pc:docChg>
  </pc:docChgLst>
  <pc:docChgLst>
    <pc:chgData name="FARAH NADIRA BINTI AHMAD JAIS" userId="S::farahnadira@hrdcorp.gov.my::58d07f3b-01a0-48d7-ad50-02c9fa74f354" providerId="AD" clId="Web-{533E47D5-B11A-AEAF-F761-9182FEE81FA1}"/>
    <pc:docChg chg="modSld">
      <pc:chgData name="FARAH NADIRA BINTI AHMAD JAIS" userId="S::farahnadira@hrdcorp.gov.my::58d07f3b-01a0-48d7-ad50-02c9fa74f354" providerId="AD" clId="Web-{533E47D5-B11A-AEAF-F761-9182FEE81FA1}" dt="2026-09-04T09:03:02.276" v="19" actId="1076"/>
      <pc:docMkLst>
        <pc:docMk/>
      </pc:docMkLst>
      <pc:sldChg chg="modSp">
        <pc:chgData name="FARAH NADIRA BINTI AHMAD JAIS" userId="S::farahnadira@hrdcorp.gov.my::58d07f3b-01a0-48d7-ad50-02c9fa74f354" providerId="AD" clId="Web-{533E47D5-B11A-AEAF-F761-9182FEE81FA1}" dt="2026-09-04T09:02:28.931" v="3" actId="1076"/>
        <pc:sldMkLst>
          <pc:docMk/>
          <pc:sldMk cId="2903118637" sldId="270"/>
        </pc:sldMkLst>
        <pc:spChg chg="mod">
          <ac:chgData name="FARAH NADIRA BINTI AHMAD JAIS" userId="S::farahnadira@hrdcorp.gov.my::58d07f3b-01a0-48d7-ad50-02c9fa74f354" providerId="AD" clId="Web-{533E47D5-B11A-AEAF-F761-9182FEE81FA1}" dt="2026-09-04T09:02:28.931" v="3" actId="1076"/>
          <ac:spMkLst>
            <pc:docMk/>
            <pc:sldMk cId="2903118637" sldId="270"/>
            <ac:spMk id="13" creationId="{6E1790F3-167A-3A6E-196F-D8E545E013D6}"/>
          </ac:spMkLst>
        </pc:spChg>
      </pc:sldChg>
      <pc:sldChg chg="modSp">
        <pc:chgData name="FARAH NADIRA BINTI AHMAD JAIS" userId="S::farahnadira@hrdcorp.gov.my::58d07f3b-01a0-48d7-ad50-02c9fa74f354" providerId="AD" clId="Web-{533E47D5-B11A-AEAF-F761-9182FEE81FA1}" dt="2026-09-04T09:02:36.494" v="7" actId="1076"/>
        <pc:sldMkLst>
          <pc:docMk/>
          <pc:sldMk cId="2010454110" sldId="271"/>
        </pc:sldMkLst>
        <pc:spChg chg="mod">
          <ac:chgData name="FARAH NADIRA BINTI AHMAD JAIS" userId="S::farahnadira@hrdcorp.gov.my::58d07f3b-01a0-48d7-ad50-02c9fa74f354" providerId="AD" clId="Web-{533E47D5-B11A-AEAF-F761-9182FEE81FA1}" dt="2026-09-04T09:02:36.494" v="7" actId="1076"/>
          <ac:spMkLst>
            <pc:docMk/>
            <pc:sldMk cId="2010454110" sldId="271"/>
            <ac:spMk id="13" creationId="{F560A94A-F654-B660-1CD5-A4C06134F249}"/>
          </ac:spMkLst>
        </pc:spChg>
      </pc:sldChg>
      <pc:sldChg chg="modSp">
        <pc:chgData name="FARAH NADIRA BINTI AHMAD JAIS" userId="S::farahnadira@hrdcorp.gov.my::58d07f3b-01a0-48d7-ad50-02c9fa74f354" providerId="AD" clId="Web-{533E47D5-B11A-AEAF-F761-9182FEE81FA1}" dt="2026-09-04T09:02:44.103" v="11" actId="1076"/>
        <pc:sldMkLst>
          <pc:docMk/>
          <pc:sldMk cId="18628841" sldId="272"/>
        </pc:sldMkLst>
        <pc:spChg chg="mod">
          <ac:chgData name="FARAH NADIRA BINTI AHMAD JAIS" userId="S::farahnadira@hrdcorp.gov.my::58d07f3b-01a0-48d7-ad50-02c9fa74f354" providerId="AD" clId="Web-{533E47D5-B11A-AEAF-F761-9182FEE81FA1}" dt="2026-09-04T09:02:44.103" v="11" actId="1076"/>
          <ac:spMkLst>
            <pc:docMk/>
            <pc:sldMk cId="18628841" sldId="272"/>
            <ac:spMk id="13" creationId="{F78F5837-F39A-0A9B-AE28-25885F1A49D8}"/>
          </ac:spMkLst>
        </pc:spChg>
      </pc:sldChg>
      <pc:sldChg chg="modSp">
        <pc:chgData name="FARAH NADIRA BINTI AHMAD JAIS" userId="S::farahnadira@hrdcorp.gov.my::58d07f3b-01a0-48d7-ad50-02c9fa74f354" providerId="AD" clId="Web-{533E47D5-B11A-AEAF-F761-9182FEE81FA1}" dt="2026-09-04T09:02:52.697" v="15" actId="1076"/>
        <pc:sldMkLst>
          <pc:docMk/>
          <pc:sldMk cId="2992465423" sldId="273"/>
        </pc:sldMkLst>
        <pc:spChg chg="mod">
          <ac:chgData name="FARAH NADIRA BINTI AHMAD JAIS" userId="S::farahnadira@hrdcorp.gov.my::58d07f3b-01a0-48d7-ad50-02c9fa74f354" providerId="AD" clId="Web-{533E47D5-B11A-AEAF-F761-9182FEE81FA1}" dt="2026-09-04T09:02:52.697" v="15" actId="1076"/>
          <ac:spMkLst>
            <pc:docMk/>
            <pc:sldMk cId="2992465423" sldId="273"/>
            <ac:spMk id="13" creationId="{F5DDE09F-729E-5894-E03F-1EBB5C3CAA5A}"/>
          </ac:spMkLst>
        </pc:spChg>
      </pc:sldChg>
      <pc:sldChg chg="modSp">
        <pc:chgData name="FARAH NADIRA BINTI AHMAD JAIS" userId="S::farahnadira@hrdcorp.gov.my::58d07f3b-01a0-48d7-ad50-02c9fa74f354" providerId="AD" clId="Web-{533E47D5-B11A-AEAF-F761-9182FEE81FA1}" dt="2026-09-04T09:03:02.276" v="19" actId="1076"/>
        <pc:sldMkLst>
          <pc:docMk/>
          <pc:sldMk cId="67891667" sldId="274"/>
        </pc:sldMkLst>
        <pc:spChg chg="mod">
          <ac:chgData name="FARAH NADIRA BINTI AHMAD JAIS" userId="S::farahnadira@hrdcorp.gov.my::58d07f3b-01a0-48d7-ad50-02c9fa74f354" providerId="AD" clId="Web-{533E47D5-B11A-AEAF-F761-9182FEE81FA1}" dt="2026-09-04T09:03:02.276" v="19" actId="1076"/>
          <ac:spMkLst>
            <pc:docMk/>
            <pc:sldMk cId="67891667" sldId="274"/>
            <ac:spMk id="13" creationId="{7B7E80CE-4D4E-F10D-27C2-5818F990A171}"/>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F9ACB80-A384-CC4F-B21E-D6CA83BA5D61}" type="datetimeFigureOut">
              <a:rPr lang="en-US" smtClean="0"/>
              <a:t>9/9/2026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5ECDC5D-B45A-F247-996F-BDA91915A34C}" type="slidenum">
              <a:rPr lang="en-US" smtClean="0"/>
              <a:t>‹#›</a:t>
            </a:fld>
            <a:endParaRPr lang="en-US"/>
          </a:p>
        </p:txBody>
      </p:sp>
    </p:spTree>
    <p:extLst>
      <p:ext uri="{BB962C8B-B14F-4D97-AF65-F5344CB8AC3E}">
        <p14:creationId xmlns:p14="http://schemas.microsoft.com/office/powerpoint/2010/main" val="24306672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3CE700-8AA6-AC99-8796-F274E9E78EBD}"/>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85D200AC-2FB8-340A-0EEF-92B7A84E8B4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808924F1-02C6-1611-9BE4-7913800E481E}"/>
              </a:ext>
            </a:extLst>
          </p:cNvPr>
          <p:cNvSpPr>
            <a:spLocks noGrp="1"/>
          </p:cNvSpPr>
          <p:nvPr>
            <p:ph type="dt" sz="half" idx="10"/>
          </p:nvPr>
        </p:nvSpPr>
        <p:spPr/>
        <p:txBody>
          <a:bodyPr/>
          <a:lstStyle/>
          <a:p>
            <a:fld id="{6A299B92-210B-0A4A-9DF2-CB13D3DAB519}" type="datetimeFigureOut">
              <a:rPr lang="en-US" smtClean="0"/>
              <a:t>9/9/2026</a:t>
            </a:fld>
            <a:endParaRPr lang="en-US"/>
          </a:p>
        </p:txBody>
      </p:sp>
      <p:sp>
        <p:nvSpPr>
          <p:cNvPr id="5" name="Footer Placeholder 4">
            <a:extLst>
              <a:ext uri="{FF2B5EF4-FFF2-40B4-BE49-F238E27FC236}">
                <a16:creationId xmlns:a16="http://schemas.microsoft.com/office/drawing/2014/main" id="{AD420838-85C9-DA97-5441-C8D010FD088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C6D5850-3152-B1A3-4A59-6BFBEBCD5C39}"/>
              </a:ext>
            </a:extLst>
          </p:cNvPr>
          <p:cNvSpPr>
            <a:spLocks noGrp="1"/>
          </p:cNvSpPr>
          <p:nvPr>
            <p:ph type="sldNum" sz="quarter" idx="12"/>
          </p:nvPr>
        </p:nvSpPr>
        <p:spPr/>
        <p:txBody>
          <a:bodyPr/>
          <a:lstStyle/>
          <a:p>
            <a:fld id="{A907887F-3527-7840-A877-410814B8753F}" type="slidenum">
              <a:rPr lang="en-US" smtClean="0"/>
              <a:t>‹#›</a:t>
            </a:fld>
            <a:endParaRPr lang="en-US"/>
          </a:p>
        </p:txBody>
      </p:sp>
    </p:spTree>
    <p:extLst>
      <p:ext uri="{BB962C8B-B14F-4D97-AF65-F5344CB8AC3E}">
        <p14:creationId xmlns:p14="http://schemas.microsoft.com/office/powerpoint/2010/main" val="2100423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322AAF-ED4E-DB02-0969-ED0628145231}"/>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033ABB30-3072-A6FD-9FBF-DA4CF68CED0F}"/>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294921E3-2EE9-342A-04C0-E41A1BFBAAD9}"/>
              </a:ext>
            </a:extLst>
          </p:cNvPr>
          <p:cNvSpPr>
            <a:spLocks noGrp="1"/>
          </p:cNvSpPr>
          <p:nvPr>
            <p:ph type="dt" sz="half" idx="10"/>
          </p:nvPr>
        </p:nvSpPr>
        <p:spPr/>
        <p:txBody>
          <a:bodyPr/>
          <a:lstStyle/>
          <a:p>
            <a:fld id="{6A299B92-210B-0A4A-9DF2-CB13D3DAB519}" type="datetimeFigureOut">
              <a:rPr lang="en-US" smtClean="0"/>
              <a:t>9/9/2026</a:t>
            </a:fld>
            <a:endParaRPr lang="en-US"/>
          </a:p>
        </p:txBody>
      </p:sp>
      <p:sp>
        <p:nvSpPr>
          <p:cNvPr id="5" name="Footer Placeholder 4">
            <a:extLst>
              <a:ext uri="{FF2B5EF4-FFF2-40B4-BE49-F238E27FC236}">
                <a16:creationId xmlns:a16="http://schemas.microsoft.com/office/drawing/2014/main" id="{8A736FD0-0FF0-8614-FB15-675540FA268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32955A7-B16B-89CF-D0DD-0E1750000C9B}"/>
              </a:ext>
            </a:extLst>
          </p:cNvPr>
          <p:cNvSpPr>
            <a:spLocks noGrp="1"/>
          </p:cNvSpPr>
          <p:nvPr>
            <p:ph type="sldNum" sz="quarter" idx="12"/>
          </p:nvPr>
        </p:nvSpPr>
        <p:spPr/>
        <p:txBody>
          <a:bodyPr/>
          <a:lstStyle/>
          <a:p>
            <a:fld id="{A907887F-3527-7840-A877-410814B8753F}" type="slidenum">
              <a:rPr lang="en-US" smtClean="0"/>
              <a:t>‹#›</a:t>
            </a:fld>
            <a:endParaRPr lang="en-US"/>
          </a:p>
        </p:txBody>
      </p:sp>
    </p:spTree>
    <p:extLst>
      <p:ext uri="{BB962C8B-B14F-4D97-AF65-F5344CB8AC3E}">
        <p14:creationId xmlns:p14="http://schemas.microsoft.com/office/powerpoint/2010/main" val="2742885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61FD40-7E02-5F13-7CAC-A106473EC41A}"/>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E5C3298F-CA9A-AC7A-AB10-4E41223AC63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B15D64B8-D4A0-624E-D19E-7217F103353B}"/>
              </a:ext>
            </a:extLst>
          </p:cNvPr>
          <p:cNvSpPr>
            <a:spLocks noGrp="1"/>
          </p:cNvSpPr>
          <p:nvPr>
            <p:ph type="dt" sz="half" idx="10"/>
          </p:nvPr>
        </p:nvSpPr>
        <p:spPr/>
        <p:txBody>
          <a:bodyPr/>
          <a:lstStyle/>
          <a:p>
            <a:fld id="{6A299B92-210B-0A4A-9DF2-CB13D3DAB519}" type="datetimeFigureOut">
              <a:rPr lang="en-US" smtClean="0"/>
              <a:t>9/9/2026</a:t>
            </a:fld>
            <a:endParaRPr lang="en-US"/>
          </a:p>
        </p:txBody>
      </p:sp>
      <p:sp>
        <p:nvSpPr>
          <p:cNvPr id="5" name="Footer Placeholder 4">
            <a:extLst>
              <a:ext uri="{FF2B5EF4-FFF2-40B4-BE49-F238E27FC236}">
                <a16:creationId xmlns:a16="http://schemas.microsoft.com/office/drawing/2014/main" id="{106D7B27-91A4-EC9A-2752-88734C24BD0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83462AB-6E5D-73CE-3DEC-8EAA27CB000E}"/>
              </a:ext>
            </a:extLst>
          </p:cNvPr>
          <p:cNvSpPr>
            <a:spLocks noGrp="1"/>
          </p:cNvSpPr>
          <p:nvPr>
            <p:ph type="sldNum" sz="quarter" idx="12"/>
          </p:nvPr>
        </p:nvSpPr>
        <p:spPr/>
        <p:txBody>
          <a:bodyPr/>
          <a:lstStyle/>
          <a:p>
            <a:fld id="{A907887F-3527-7840-A877-410814B8753F}" type="slidenum">
              <a:rPr lang="en-US" smtClean="0"/>
              <a:t>‹#›</a:t>
            </a:fld>
            <a:endParaRPr lang="en-US"/>
          </a:p>
        </p:txBody>
      </p:sp>
    </p:spTree>
    <p:extLst>
      <p:ext uri="{BB962C8B-B14F-4D97-AF65-F5344CB8AC3E}">
        <p14:creationId xmlns:p14="http://schemas.microsoft.com/office/powerpoint/2010/main" val="23729538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B7C8A9-81DA-3DF6-1C68-AAF2C568BDA4}"/>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88C757C6-DD8E-8A8E-6F0C-3B2A6E99E498}"/>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37051B2D-25BA-1DB7-3003-5947D113095C}"/>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AE2DFCAB-0E42-A4A0-5440-D1D92E339664}"/>
              </a:ext>
            </a:extLst>
          </p:cNvPr>
          <p:cNvSpPr>
            <a:spLocks noGrp="1"/>
          </p:cNvSpPr>
          <p:nvPr>
            <p:ph type="dt" sz="half" idx="10"/>
          </p:nvPr>
        </p:nvSpPr>
        <p:spPr/>
        <p:txBody>
          <a:bodyPr/>
          <a:lstStyle/>
          <a:p>
            <a:fld id="{6A299B92-210B-0A4A-9DF2-CB13D3DAB519}" type="datetimeFigureOut">
              <a:rPr lang="en-US" smtClean="0"/>
              <a:t>9/9/2026</a:t>
            </a:fld>
            <a:endParaRPr lang="en-US"/>
          </a:p>
        </p:txBody>
      </p:sp>
      <p:sp>
        <p:nvSpPr>
          <p:cNvPr id="6" name="Footer Placeholder 5">
            <a:extLst>
              <a:ext uri="{FF2B5EF4-FFF2-40B4-BE49-F238E27FC236}">
                <a16:creationId xmlns:a16="http://schemas.microsoft.com/office/drawing/2014/main" id="{4D01F1F5-56A3-6596-1DDB-754DBDC2B5B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4FD1926-3DEE-162A-7965-87D2311444C7}"/>
              </a:ext>
            </a:extLst>
          </p:cNvPr>
          <p:cNvSpPr>
            <a:spLocks noGrp="1"/>
          </p:cNvSpPr>
          <p:nvPr>
            <p:ph type="sldNum" sz="quarter" idx="12"/>
          </p:nvPr>
        </p:nvSpPr>
        <p:spPr/>
        <p:txBody>
          <a:bodyPr/>
          <a:lstStyle/>
          <a:p>
            <a:fld id="{A907887F-3527-7840-A877-410814B8753F}" type="slidenum">
              <a:rPr lang="en-US" smtClean="0"/>
              <a:t>‹#›</a:t>
            </a:fld>
            <a:endParaRPr lang="en-US"/>
          </a:p>
        </p:txBody>
      </p:sp>
    </p:spTree>
    <p:extLst>
      <p:ext uri="{BB962C8B-B14F-4D97-AF65-F5344CB8AC3E}">
        <p14:creationId xmlns:p14="http://schemas.microsoft.com/office/powerpoint/2010/main" val="23822747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F50DC1-7434-356D-859D-B46AF5C9AAEC}"/>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57FF14A8-EBC7-BC5D-162F-4D786BEF61B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B08EA01F-17DE-65BF-11DE-9218F9BF2585}"/>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DF8C6E38-3CD3-9D15-8477-2F709073A26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E1E6F7F4-A9BC-520E-585A-4E57D82B37BC}"/>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EC6AA46C-FF41-DCFE-4EB7-ACCBE38250B7}"/>
              </a:ext>
            </a:extLst>
          </p:cNvPr>
          <p:cNvSpPr>
            <a:spLocks noGrp="1"/>
          </p:cNvSpPr>
          <p:nvPr>
            <p:ph type="dt" sz="half" idx="10"/>
          </p:nvPr>
        </p:nvSpPr>
        <p:spPr/>
        <p:txBody>
          <a:bodyPr/>
          <a:lstStyle/>
          <a:p>
            <a:fld id="{6A299B92-210B-0A4A-9DF2-CB13D3DAB519}" type="datetimeFigureOut">
              <a:rPr lang="en-US" smtClean="0"/>
              <a:t>9/9/2026</a:t>
            </a:fld>
            <a:endParaRPr lang="en-US"/>
          </a:p>
        </p:txBody>
      </p:sp>
      <p:sp>
        <p:nvSpPr>
          <p:cNvPr id="8" name="Footer Placeholder 7">
            <a:extLst>
              <a:ext uri="{FF2B5EF4-FFF2-40B4-BE49-F238E27FC236}">
                <a16:creationId xmlns:a16="http://schemas.microsoft.com/office/drawing/2014/main" id="{01051614-225C-EDE8-17C3-A43BEC9E3D7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880F43A-7376-160E-97A2-C461EC41CE51}"/>
              </a:ext>
            </a:extLst>
          </p:cNvPr>
          <p:cNvSpPr>
            <a:spLocks noGrp="1"/>
          </p:cNvSpPr>
          <p:nvPr>
            <p:ph type="sldNum" sz="quarter" idx="12"/>
          </p:nvPr>
        </p:nvSpPr>
        <p:spPr/>
        <p:txBody>
          <a:bodyPr/>
          <a:lstStyle/>
          <a:p>
            <a:fld id="{A907887F-3527-7840-A877-410814B8753F}" type="slidenum">
              <a:rPr lang="en-US" smtClean="0"/>
              <a:t>‹#›</a:t>
            </a:fld>
            <a:endParaRPr lang="en-US"/>
          </a:p>
        </p:txBody>
      </p:sp>
    </p:spTree>
    <p:extLst>
      <p:ext uri="{BB962C8B-B14F-4D97-AF65-F5344CB8AC3E}">
        <p14:creationId xmlns:p14="http://schemas.microsoft.com/office/powerpoint/2010/main" val="13859484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B4C363-246D-CFF2-4EBD-9B29D56756E8}"/>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A07123DE-EFA6-A3E3-9127-C6EA92BEC1B6}"/>
              </a:ext>
            </a:extLst>
          </p:cNvPr>
          <p:cNvSpPr>
            <a:spLocks noGrp="1"/>
          </p:cNvSpPr>
          <p:nvPr>
            <p:ph type="dt" sz="half" idx="10"/>
          </p:nvPr>
        </p:nvSpPr>
        <p:spPr/>
        <p:txBody>
          <a:bodyPr/>
          <a:lstStyle/>
          <a:p>
            <a:fld id="{6A299B92-210B-0A4A-9DF2-CB13D3DAB519}" type="datetimeFigureOut">
              <a:rPr lang="en-US" smtClean="0"/>
              <a:t>9/9/2026</a:t>
            </a:fld>
            <a:endParaRPr lang="en-US"/>
          </a:p>
        </p:txBody>
      </p:sp>
      <p:sp>
        <p:nvSpPr>
          <p:cNvPr id="4" name="Footer Placeholder 3">
            <a:extLst>
              <a:ext uri="{FF2B5EF4-FFF2-40B4-BE49-F238E27FC236}">
                <a16:creationId xmlns:a16="http://schemas.microsoft.com/office/drawing/2014/main" id="{E65E3B17-54CF-4AD6-540B-6D5879FDBED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DFC90D2-DF9B-43B7-4BC4-CB0DBC684FE4}"/>
              </a:ext>
            </a:extLst>
          </p:cNvPr>
          <p:cNvSpPr>
            <a:spLocks noGrp="1"/>
          </p:cNvSpPr>
          <p:nvPr>
            <p:ph type="sldNum" sz="quarter" idx="12"/>
          </p:nvPr>
        </p:nvSpPr>
        <p:spPr/>
        <p:txBody>
          <a:bodyPr/>
          <a:lstStyle/>
          <a:p>
            <a:fld id="{A907887F-3527-7840-A877-410814B8753F}" type="slidenum">
              <a:rPr lang="en-US" smtClean="0"/>
              <a:t>‹#›</a:t>
            </a:fld>
            <a:endParaRPr lang="en-US"/>
          </a:p>
        </p:txBody>
      </p:sp>
    </p:spTree>
    <p:extLst>
      <p:ext uri="{BB962C8B-B14F-4D97-AF65-F5344CB8AC3E}">
        <p14:creationId xmlns:p14="http://schemas.microsoft.com/office/powerpoint/2010/main" val="42486875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0F60FB3-A2CE-5C09-96EB-E4EAA22A2784}"/>
              </a:ext>
            </a:extLst>
          </p:cNvPr>
          <p:cNvSpPr>
            <a:spLocks noGrp="1"/>
          </p:cNvSpPr>
          <p:nvPr>
            <p:ph type="dt" sz="half" idx="10"/>
          </p:nvPr>
        </p:nvSpPr>
        <p:spPr/>
        <p:txBody>
          <a:bodyPr/>
          <a:lstStyle/>
          <a:p>
            <a:fld id="{6A299B92-210B-0A4A-9DF2-CB13D3DAB519}" type="datetimeFigureOut">
              <a:rPr lang="en-US" smtClean="0"/>
              <a:t>9/9/2026</a:t>
            </a:fld>
            <a:endParaRPr lang="en-US"/>
          </a:p>
        </p:txBody>
      </p:sp>
      <p:sp>
        <p:nvSpPr>
          <p:cNvPr id="3" name="Footer Placeholder 2">
            <a:extLst>
              <a:ext uri="{FF2B5EF4-FFF2-40B4-BE49-F238E27FC236}">
                <a16:creationId xmlns:a16="http://schemas.microsoft.com/office/drawing/2014/main" id="{7474DDDC-D56D-74D2-E529-FE4B062236F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A190AE1-92ED-774A-A3BD-5F5DE5612652}"/>
              </a:ext>
            </a:extLst>
          </p:cNvPr>
          <p:cNvSpPr>
            <a:spLocks noGrp="1"/>
          </p:cNvSpPr>
          <p:nvPr>
            <p:ph type="sldNum" sz="quarter" idx="12"/>
          </p:nvPr>
        </p:nvSpPr>
        <p:spPr/>
        <p:txBody>
          <a:bodyPr/>
          <a:lstStyle/>
          <a:p>
            <a:fld id="{A907887F-3527-7840-A877-410814B8753F}" type="slidenum">
              <a:rPr lang="en-US" smtClean="0"/>
              <a:t>‹#›</a:t>
            </a:fld>
            <a:endParaRPr lang="en-US"/>
          </a:p>
        </p:txBody>
      </p:sp>
    </p:spTree>
    <p:extLst>
      <p:ext uri="{BB962C8B-B14F-4D97-AF65-F5344CB8AC3E}">
        <p14:creationId xmlns:p14="http://schemas.microsoft.com/office/powerpoint/2010/main" val="41344528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5AB9A5-2C4C-3E2E-41B4-E4A3F9397C73}"/>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52C36FC7-D72E-7230-636F-7F3A3F317C1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4590C9F2-EF32-19A6-7CE2-88BC13226B9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5F062DE1-F496-AA44-CBC5-90D650BF10A2}"/>
              </a:ext>
            </a:extLst>
          </p:cNvPr>
          <p:cNvSpPr>
            <a:spLocks noGrp="1"/>
          </p:cNvSpPr>
          <p:nvPr>
            <p:ph type="dt" sz="half" idx="10"/>
          </p:nvPr>
        </p:nvSpPr>
        <p:spPr/>
        <p:txBody>
          <a:bodyPr/>
          <a:lstStyle/>
          <a:p>
            <a:fld id="{6A299B92-210B-0A4A-9DF2-CB13D3DAB519}" type="datetimeFigureOut">
              <a:rPr lang="en-US" smtClean="0"/>
              <a:t>9/9/2026</a:t>
            </a:fld>
            <a:endParaRPr lang="en-US"/>
          </a:p>
        </p:txBody>
      </p:sp>
      <p:sp>
        <p:nvSpPr>
          <p:cNvPr id="6" name="Footer Placeholder 5">
            <a:extLst>
              <a:ext uri="{FF2B5EF4-FFF2-40B4-BE49-F238E27FC236}">
                <a16:creationId xmlns:a16="http://schemas.microsoft.com/office/drawing/2014/main" id="{9FA76FFD-527B-C101-87FF-5934E47A685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D395D2B-3294-441D-7BD5-E58BC26BA8FB}"/>
              </a:ext>
            </a:extLst>
          </p:cNvPr>
          <p:cNvSpPr>
            <a:spLocks noGrp="1"/>
          </p:cNvSpPr>
          <p:nvPr>
            <p:ph type="sldNum" sz="quarter" idx="12"/>
          </p:nvPr>
        </p:nvSpPr>
        <p:spPr/>
        <p:txBody>
          <a:bodyPr/>
          <a:lstStyle/>
          <a:p>
            <a:fld id="{A907887F-3527-7840-A877-410814B8753F}" type="slidenum">
              <a:rPr lang="en-US" smtClean="0"/>
              <a:t>‹#›</a:t>
            </a:fld>
            <a:endParaRPr lang="en-US"/>
          </a:p>
        </p:txBody>
      </p:sp>
    </p:spTree>
    <p:extLst>
      <p:ext uri="{BB962C8B-B14F-4D97-AF65-F5344CB8AC3E}">
        <p14:creationId xmlns:p14="http://schemas.microsoft.com/office/powerpoint/2010/main" val="13796328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F1CA30-641B-8675-781F-43DCD24B0C78}"/>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D85DAF70-0EDD-20C9-9D14-08AC7D54992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90DE178-356B-2E46-B792-6D90F2B07CD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9543A793-2A44-DACE-4DB2-60A466450428}"/>
              </a:ext>
            </a:extLst>
          </p:cNvPr>
          <p:cNvSpPr>
            <a:spLocks noGrp="1"/>
          </p:cNvSpPr>
          <p:nvPr>
            <p:ph type="dt" sz="half" idx="10"/>
          </p:nvPr>
        </p:nvSpPr>
        <p:spPr/>
        <p:txBody>
          <a:bodyPr/>
          <a:lstStyle/>
          <a:p>
            <a:fld id="{6A299B92-210B-0A4A-9DF2-CB13D3DAB519}" type="datetimeFigureOut">
              <a:rPr lang="en-US" smtClean="0"/>
              <a:t>9/9/2026</a:t>
            </a:fld>
            <a:endParaRPr lang="en-US"/>
          </a:p>
        </p:txBody>
      </p:sp>
      <p:sp>
        <p:nvSpPr>
          <p:cNvPr id="6" name="Footer Placeholder 5">
            <a:extLst>
              <a:ext uri="{FF2B5EF4-FFF2-40B4-BE49-F238E27FC236}">
                <a16:creationId xmlns:a16="http://schemas.microsoft.com/office/drawing/2014/main" id="{F506CA91-91DC-9EB5-1943-1EAB4FB7BCA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71D74F1-581A-F897-11AF-6B40BF015C7F}"/>
              </a:ext>
            </a:extLst>
          </p:cNvPr>
          <p:cNvSpPr>
            <a:spLocks noGrp="1"/>
          </p:cNvSpPr>
          <p:nvPr>
            <p:ph type="sldNum" sz="quarter" idx="12"/>
          </p:nvPr>
        </p:nvSpPr>
        <p:spPr/>
        <p:txBody>
          <a:bodyPr/>
          <a:lstStyle/>
          <a:p>
            <a:fld id="{A907887F-3527-7840-A877-410814B8753F}" type="slidenum">
              <a:rPr lang="en-US" smtClean="0"/>
              <a:t>‹#›</a:t>
            </a:fld>
            <a:endParaRPr lang="en-US"/>
          </a:p>
        </p:txBody>
      </p:sp>
    </p:spTree>
    <p:extLst>
      <p:ext uri="{BB962C8B-B14F-4D97-AF65-F5344CB8AC3E}">
        <p14:creationId xmlns:p14="http://schemas.microsoft.com/office/powerpoint/2010/main" val="659706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1682F2-289C-5B02-68ED-B376D168C8C7}"/>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77AAFFB5-CD7C-D3A4-32C5-7F0167373936}"/>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5E868F25-3F14-AB51-7D5F-9FD74F1A96C2}"/>
              </a:ext>
            </a:extLst>
          </p:cNvPr>
          <p:cNvSpPr>
            <a:spLocks noGrp="1"/>
          </p:cNvSpPr>
          <p:nvPr>
            <p:ph type="dt" sz="half" idx="10"/>
          </p:nvPr>
        </p:nvSpPr>
        <p:spPr/>
        <p:txBody>
          <a:bodyPr/>
          <a:lstStyle/>
          <a:p>
            <a:fld id="{6A299B92-210B-0A4A-9DF2-CB13D3DAB519}" type="datetimeFigureOut">
              <a:rPr lang="en-US" smtClean="0"/>
              <a:t>9/9/2026</a:t>
            </a:fld>
            <a:endParaRPr lang="en-US"/>
          </a:p>
        </p:txBody>
      </p:sp>
      <p:sp>
        <p:nvSpPr>
          <p:cNvPr id="5" name="Footer Placeholder 4">
            <a:extLst>
              <a:ext uri="{FF2B5EF4-FFF2-40B4-BE49-F238E27FC236}">
                <a16:creationId xmlns:a16="http://schemas.microsoft.com/office/drawing/2014/main" id="{8B7E1209-4FD0-191E-34A7-B588DA8FAC1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E83DA87-916F-80AD-FA5F-18EAC6AFAE93}"/>
              </a:ext>
            </a:extLst>
          </p:cNvPr>
          <p:cNvSpPr>
            <a:spLocks noGrp="1"/>
          </p:cNvSpPr>
          <p:nvPr>
            <p:ph type="sldNum" sz="quarter" idx="12"/>
          </p:nvPr>
        </p:nvSpPr>
        <p:spPr/>
        <p:txBody>
          <a:bodyPr/>
          <a:lstStyle/>
          <a:p>
            <a:fld id="{A907887F-3527-7840-A877-410814B8753F}" type="slidenum">
              <a:rPr lang="en-US" smtClean="0"/>
              <a:t>‹#›</a:t>
            </a:fld>
            <a:endParaRPr lang="en-US"/>
          </a:p>
        </p:txBody>
      </p:sp>
    </p:spTree>
    <p:extLst>
      <p:ext uri="{BB962C8B-B14F-4D97-AF65-F5344CB8AC3E}">
        <p14:creationId xmlns:p14="http://schemas.microsoft.com/office/powerpoint/2010/main" val="17220940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7B77B88-8264-3F34-12E0-409D7713BA65}"/>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B4D3FB08-035A-6A32-AEF1-05A368696160}"/>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5A171B43-A052-7D4C-9C9D-B4B3BCF07721}"/>
              </a:ext>
            </a:extLst>
          </p:cNvPr>
          <p:cNvSpPr>
            <a:spLocks noGrp="1"/>
          </p:cNvSpPr>
          <p:nvPr>
            <p:ph type="dt" sz="half" idx="10"/>
          </p:nvPr>
        </p:nvSpPr>
        <p:spPr/>
        <p:txBody>
          <a:bodyPr/>
          <a:lstStyle/>
          <a:p>
            <a:fld id="{6A299B92-210B-0A4A-9DF2-CB13D3DAB519}" type="datetimeFigureOut">
              <a:rPr lang="en-US" smtClean="0"/>
              <a:t>9/9/2026</a:t>
            </a:fld>
            <a:endParaRPr lang="en-US"/>
          </a:p>
        </p:txBody>
      </p:sp>
      <p:sp>
        <p:nvSpPr>
          <p:cNvPr id="5" name="Footer Placeholder 4">
            <a:extLst>
              <a:ext uri="{FF2B5EF4-FFF2-40B4-BE49-F238E27FC236}">
                <a16:creationId xmlns:a16="http://schemas.microsoft.com/office/drawing/2014/main" id="{B77BA609-E4A2-0CFA-E3CE-CAAAFE96E51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FFE4B7F-710F-2AA1-0CE9-1E142EFA12D8}"/>
              </a:ext>
            </a:extLst>
          </p:cNvPr>
          <p:cNvSpPr>
            <a:spLocks noGrp="1"/>
          </p:cNvSpPr>
          <p:nvPr>
            <p:ph type="sldNum" sz="quarter" idx="12"/>
          </p:nvPr>
        </p:nvSpPr>
        <p:spPr/>
        <p:txBody>
          <a:bodyPr/>
          <a:lstStyle/>
          <a:p>
            <a:fld id="{A907887F-3527-7840-A877-410814B8753F}" type="slidenum">
              <a:rPr lang="en-US" smtClean="0"/>
              <a:t>‹#›</a:t>
            </a:fld>
            <a:endParaRPr lang="en-US"/>
          </a:p>
        </p:txBody>
      </p:sp>
    </p:spTree>
    <p:extLst>
      <p:ext uri="{BB962C8B-B14F-4D97-AF65-F5344CB8AC3E}">
        <p14:creationId xmlns:p14="http://schemas.microsoft.com/office/powerpoint/2010/main" val="35379114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2548B4E-6838-86DF-B78D-264875FBF3D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CB9C1EC7-08A3-5488-C144-65AECCF61A0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21CF5C8C-ED7E-3E03-CBF8-77339931770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6A299B92-210B-0A4A-9DF2-CB13D3DAB519}" type="datetimeFigureOut">
              <a:rPr lang="en-US" smtClean="0"/>
              <a:t>9/9/2026</a:t>
            </a:fld>
            <a:endParaRPr lang="en-US"/>
          </a:p>
        </p:txBody>
      </p:sp>
      <p:sp>
        <p:nvSpPr>
          <p:cNvPr id="5" name="Footer Placeholder 4">
            <a:extLst>
              <a:ext uri="{FF2B5EF4-FFF2-40B4-BE49-F238E27FC236}">
                <a16:creationId xmlns:a16="http://schemas.microsoft.com/office/drawing/2014/main" id="{414CF3BC-2A38-BED4-E1BA-0DE2EABCE6F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E421FB55-B999-B617-5B4E-C32527EBEF7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907887F-3527-7840-A877-410814B8753F}" type="slidenum">
              <a:rPr lang="en-US" smtClean="0"/>
              <a:t>‹#›</a:t>
            </a:fld>
            <a:endParaRPr lang="en-US"/>
          </a:p>
        </p:txBody>
      </p:sp>
    </p:spTree>
    <p:extLst>
      <p:ext uri="{BB962C8B-B14F-4D97-AF65-F5344CB8AC3E}">
        <p14:creationId xmlns:p14="http://schemas.microsoft.com/office/powerpoint/2010/main" val="309027486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93BB50-A13E-EA80-C374-34529132B79E}"/>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BFBEA4B7-CE0E-CB1F-72C2-875B5621E938}"/>
              </a:ext>
            </a:extLst>
          </p:cNvPr>
          <p:cNvPicPr>
            <a:picLocks noChangeAspect="1"/>
          </p:cNvPicPr>
          <p:nvPr/>
        </p:nvPicPr>
        <p:blipFill>
          <a:blip r:embed="rId2"/>
          <a:srcRect/>
          <a:stretch/>
        </p:blipFill>
        <p:spPr>
          <a:xfrm>
            <a:off x="0" y="0"/>
            <a:ext cx="12192000" cy="6858000"/>
          </a:xfrm>
          <a:prstGeom prst="rect">
            <a:avLst/>
          </a:prstGeom>
        </p:spPr>
      </p:pic>
      <p:pic>
        <p:nvPicPr>
          <p:cNvPr id="3" name="Picture 2" descr="A black and white logo&#10;&#10;Description automatically generated">
            <a:extLst>
              <a:ext uri="{FF2B5EF4-FFF2-40B4-BE49-F238E27FC236}">
                <a16:creationId xmlns:a16="http://schemas.microsoft.com/office/drawing/2014/main" id="{066F14F9-0FA4-8382-2BC1-19DB8AE404E9}"/>
              </a:ext>
            </a:extLst>
          </p:cNvPr>
          <p:cNvPicPr>
            <a:picLocks noChangeAspect="1"/>
          </p:cNvPicPr>
          <p:nvPr/>
        </p:nvPicPr>
        <p:blipFill>
          <a:blip r:embed="rId3"/>
          <a:srcRect t="28796" b="31236"/>
          <a:stretch/>
        </p:blipFill>
        <p:spPr>
          <a:xfrm>
            <a:off x="9472538" y="141514"/>
            <a:ext cx="2351994" cy="940038"/>
          </a:xfrm>
          <a:prstGeom prst="rect">
            <a:avLst/>
          </a:prstGeom>
        </p:spPr>
      </p:pic>
      <p:pic>
        <p:nvPicPr>
          <p:cNvPr id="4" name="Picture 3">
            <a:extLst>
              <a:ext uri="{FF2B5EF4-FFF2-40B4-BE49-F238E27FC236}">
                <a16:creationId xmlns:a16="http://schemas.microsoft.com/office/drawing/2014/main" id="{814D71EF-21D7-688B-1254-E0608BD3814E}"/>
              </a:ext>
            </a:extLst>
          </p:cNvPr>
          <p:cNvPicPr>
            <a:picLocks noChangeAspect="1"/>
          </p:cNvPicPr>
          <p:nvPr/>
        </p:nvPicPr>
        <p:blipFill>
          <a:blip r:embed="rId4"/>
          <a:srcRect t="21158" b="23094"/>
          <a:stretch>
            <a:fillRect/>
          </a:stretch>
        </p:blipFill>
        <p:spPr>
          <a:xfrm>
            <a:off x="5276152" y="1603381"/>
            <a:ext cx="3925132" cy="2186157"/>
          </a:xfrm>
          <a:prstGeom prst="rect">
            <a:avLst/>
          </a:prstGeom>
        </p:spPr>
      </p:pic>
      <p:grpSp>
        <p:nvGrpSpPr>
          <p:cNvPr id="5" name="Group 4">
            <a:extLst>
              <a:ext uri="{FF2B5EF4-FFF2-40B4-BE49-F238E27FC236}">
                <a16:creationId xmlns:a16="http://schemas.microsoft.com/office/drawing/2014/main" id="{34A85264-990E-1525-94E6-606D5BF54BBB}"/>
              </a:ext>
            </a:extLst>
          </p:cNvPr>
          <p:cNvGrpSpPr/>
          <p:nvPr/>
        </p:nvGrpSpPr>
        <p:grpSpPr>
          <a:xfrm>
            <a:off x="5467312" y="3797911"/>
            <a:ext cx="3914446" cy="738018"/>
            <a:chOff x="5854192" y="4233705"/>
            <a:chExt cx="3449796" cy="362607"/>
          </a:xfrm>
        </p:grpSpPr>
        <p:sp>
          <p:nvSpPr>
            <p:cNvPr id="6" name="Rounded Rectangle 3">
              <a:extLst>
                <a:ext uri="{FF2B5EF4-FFF2-40B4-BE49-F238E27FC236}">
                  <a16:creationId xmlns:a16="http://schemas.microsoft.com/office/drawing/2014/main" id="{7D450222-D107-FE25-AFB1-3E6BBA43950A}"/>
                </a:ext>
              </a:extLst>
            </p:cNvPr>
            <p:cNvSpPr/>
            <p:nvPr/>
          </p:nvSpPr>
          <p:spPr>
            <a:xfrm>
              <a:off x="5854192" y="4233705"/>
              <a:ext cx="3429000" cy="362607"/>
            </a:xfrm>
            <a:prstGeom prst="roundRect">
              <a:avLst/>
            </a:prstGeom>
            <a:gradFill>
              <a:gsLst>
                <a:gs pos="0">
                  <a:srgbClr val="E29754"/>
                </a:gs>
                <a:gs pos="100000">
                  <a:srgbClr val="EFD587"/>
                </a:gs>
              </a:gsLst>
              <a:lin ang="5400000" scaled="1"/>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350"/>
            </a:p>
          </p:txBody>
        </p:sp>
        <p:sp>
          <p:nvSpPr>
            <p:cNvPr id="8" name="TextBox 2">
              <a:extLst>
                <a:ext uri="{FF2B5EF4-FFF2-40B4-BE49-F238E27FC236}">
                  <a16:creationId xmlns:a16="http://schemas.microsoft.com/office/drawing/2014/main" id="{FE9D77DB-912D-3FFA-5811-DB4ECF747610}"/>
                </a:ext>
              </a:extLst>
            </p:cNvPr>
            <p:cNvSpPr txBox="1"/>
            <p:nvPr/>
          </p:nvSpPr>
          <p:spPr>
            <a:xfrm>
              <a:off x="5921759" y="4281668"/>
              <a:ext cx="3382229" cy="264462"/>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sz="1350" dirty="0">
                <a:latin typeface="Arial"/>
                <a:cs typeface="Arial"/>
              </a:endParaRPr>
            </a:p>
          </p:txBody>
        </p:sp>
      </p:grpSp>
      <p:sp>
        <p:nvSpPr>
          <p:cNvPr id="9" name="TextBox 2">
            <a:extLst>
              <a:ext uri="{FF2B5EF4-FFF2-40B4-BE49-F238E27FC236}">
                <a16:creationId xmlns:a16="http://schemas.microsoft.com/office/drawing/2014/main" id="{979D76C7-DEEF-61DA-102C-946C0D4ACF31}"/>
              </a:ext>
            </a:extLst>
          </p:cNvPr>
          <p:cNvSpPr txBox="1"/>
          <p:nvPr/>
        </p:nvSpPr>
        <p:spPr>
          <a:xfrm>
            <a:off x="5624190" y="3907364"/>
            <a:ext cx="3577094" cy="523220"/>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dirty="0">
                <a:solidFill>
                  <a:srgbClr val="000000"/>
                </a:solidFill>
                <a:latin typeface="Century Gothic"/>
                <a:cs typeface="Arial"/>
              </a:rPr>
              <a:t>Proposal Template for Employer:</a:t>
            </a:r>
          </a:p>
          <a:p>
            <a:pPr algn="ctr"/>
            <a:r>
              <a:rPr lang="en-US" sz="1400" b="1" dirty="0">
                <a:solidFill>
                  <a:srgbClr val="000000"/>
                </a:solidFill>
                <a:latin typeface="Century Gothic"/>
                <a:cs typeface="Arial"/>
              </a:rPr>
              <a:t>INDUSTRY SKILLS CHAMPION CATEGORY</a:t>
            </a:r>
          </a:p>
        </p:txBody>
      </p:sp>
    </p:spTree>
    <p:extLst>
      <p:ext uri="{BB962C8B-B14F-4D97-AF65-F5344CB8AC3E}">
        <p14:creationId xmlns:p14="http://schemas.microsoft.com/office/powerpoint/2010/main" val="6497185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93EF5DDF-A154-7B24-F862-F7F6C62E4AF0}"/>
              </a:ext>
            </a:extLst>
          </p:cNvPr>
          <p:cNvSpPr txBox="1"/>
          <p:nvPr/>
        </p:nvSpPr>
        <p:spPr>
          <a:xfrm>
            <a:off x="2728804" y="1499572"/>
            <a:ext cx="8481060" cy="1200329"/>
          </a:xfrm>
          <a:prstGeom prst="rect">
            <a:avLst/>
          </a:prstGeom>
          <a:noFill/>
        </p:spPr>
        <p:txBody>
          <a:bodyPr wrap="square" rtlCol="0">
            <a:spAutoFit/>
          </a:bodyPr>
          <a:lstStyle/>
          <a:p>
            <a:pPr algn="just"/>
            <a:r>
              <a:rPr lang="en-US">
                <a:latin typeface="Arial" panose="020B0604020202020204" pitchFamily="34" charset="0"/>
                <a:cs typeface="Arial" panose="020B0604020202020204" pitchFamily="34" charset="0"/>
              </a:rPr>
              <a:t>It is the responsibility of the entrant to ensure that all information provided in this entry form is true and correct. No changes, including the company name that is to be used for marketing collaterals, will be accepted by the </a:t>
            </a:r>
            <a:r>
              <a:rPr lang="en-US" err="1">
                <a:latin typeface="Arial" panose="020B0604020202020204" pitchFamily="34" charset="0"/>
                <a:cs typeface="Arial" panose="020B0604020202020204" pitchFamily="34" charset="0"/>
              </a:rPr>
              <a:t>organiser</a:t>
            </a:r>
            <a:r>
              <a:rPr lang="en-US">
                <a:latin typeface="Arial" panose="020B0604020202020204" pitchFamily="34" charset="0"/>
                <a:cs typeface="Arial" panose="020B0604020202020204" pitchFamily="34" charset="0"/>
              </a:rPr>
              <a:t> once the entry form has been submitted.</a:t>
            </a:r>
          </a:p>
        </p:txBody>
      </p:sp>
      <p:pic>
        <p:nvPicPr>
          <p:cNvPr id="40" name="Picture 39" descr="A logo of a company&#10;&#10;Description automatically generated with medium confidence">
            <a:extLst>
              <a:ext uri="{FF2B5EF4-FFF2-40B4-BE49-F238E27FC236}">
                <a16:creationId xmlns:a16="http://schemas.microsoft.com/office/drawing/2014/main" id="{FF640BE4-C0AA-DA3C-0CDD-10A5E2651219}"/>
              </a:ext>
            </a:extLst>
          </p:cNvPr>
          <p:cNvPicPr>
            <a:picLocks noChangeAspect="1"/>
          </p:cNvPicPr>
          <p:nvPr/>
        </p:nvPicPr>
        <p:blipFill>
          <a:blip r:embed="rId2"/>
          <a:srcRect t="36137" b="33707"/>
          <a:stretch/>
        </p:blipFill>
        <p:spPr>
          <a:xfrm>
            <a:off x="9340554" y="270531"/>
            <a:ext cx="2632103" cy="794129"/>
          </a:xfrm>
          <a:prstGeom prst="rect">
            <a:avLst/>
          </a:prstGeom>
        </p:spPr>
      </p:pic>
      <p:pic>
        <p:nvPicPr>
          <p:cNvPr id="3" name="Picture 2">
            <a:extLst>
              <a:ext uri="{FF2B5EF4-FFF2-40B4-BE49-F238E27FC236}">
                <a16:creationId xmlns:a16="http://schemas.microsoft.com/office/drawing/2014/main" id="{F4B91E28-CAEC-5C19-B21E-EF4BB40C7051}"/>
              </a:ext>
            </a:extLst>
          </p:cNvPr>
          <p:cNvPicPr>
            <a:picLocks noChangeAspect="1"/>
          </p:cNvPicPr>
          <p:nvPr/>
        </p:nvPicPr>
        <p:blipFill>
          <a:blip r:embed="rId3"/>
          <a:stretch>
            <a:fillRect/>
          </a:stretch>
        </p:blipFill>
        <p:spPr>
          <a:xfrm>
            <a:off x="-833636" y="1360610"/>
            <a:ext cx="4581159" cy="4581159"/>
          </a:xfrm>
          <a:prstGeom prst="rect">
            <a:avLst/>
          </a:prstGeom>
        </p:spPr>
      </p:pic>
      <p:pic>
        <p:nvPicPr>
          <p:cNvPr id="2" name="Picture 1">
            <a:extLst>
              <a:ext uri="{FF2B5EF4-FFF2-40B4-BE49-F238E27FC236}">
                <a16:creationId xmlns:a16="http://schemas.microsoft.com/office/drawing/2014/main" id="{895C809A-09B8-0C3B-D356-9330CACE4CC6}"/>
              </a:ext>
            </a:extLst>
          </p:cNvPr>
          <p:cNvPicPr>
            <a:picLocks noChangeAspect="1"/>
          </p:cNvPicPr>
          <p:nvPr/>
        </p:nvPicPr>
        <p:blipFill>
          <a:blip r:embed="rId4"/>
          <a:srcRect t="21158" b="23094"/>
          <a:stretch>
            <a:fillRect/>
          </a:stretch>
        </p:blipFill>
        <p:spPr>
          <a:xfrm>
            <a:off x="367468" y="141514"/>
            <a:ext cx="1899786" cy="1058112"/>
          </a:xfrm>
          <a:prstGeom prst="rect">
            <a:avLst/>
          </a:prstGeom>
        </p:spPr>
      </p:pic>
      <p:graphicFrame>
        <p:nvGraphicFramePr>
          <p:cNvPr id="7" name="Table 6">
            <a:extLst>
              <a:ext uri="{FF2B5EF4-FFF2-40B4-BE49-F238E27FC236}">
                <a16:creationId xmlns:a16="http://schemas.microsoft.com/office/drawing/2014/main" id="{9470C510-FCA1-56A9-C114-B158D3D4C39F}"/>
              </a:ext>
            </a:extLst>
          </p:cNvPr>
          <p:cNvGraphicFramePr>
            <a:graphicFrameLocks noGrp="1"/>
          </p:cNvGraphicFramePr>
          <p:nvPr>
            <p:extLst>
              <p:ext uri="{D42A27DB-BD31-4B8C-83A1-F6EECF244321}">
                <p14:modId xmlns:p14="http://schemas.microsoft.com/office/powerpoint/2010/main" val="945696566"/>
              </p:ext>
            </p:extLst>
          </p:nvPr>
        </p:nvGraphicFramePr>
        <p:xfrm>
          <a:off x="2905334" y="2956622"/>
          <a:ext cx="8128000" cy="1930400"/>
        </p:xfrm>
        <a:graphic>
          <a:graphicData uri="http://schemas.openxmlformats.org/drawingml/2006/table">
            <a:tbl>
              <a:tblPr firstRow="1" bandRow="1">
                <a:tableStyleId>{5C22544A-7EE6-4342-B048-85BDC9FD1C3A}</a:tableStyleId>
              </a:tblPr>
              <a:tblGrid>
                <a:gridCol w="4064000">
                  <a:extLst>
                    <a:ext uri="{9D8B030D-6E8A-4147-A177-3AD203B41FA5}">
                      <a16:colId xmlns:a16="http://schemas.microsoft.com/office/drawing/2014/main" val="270145482"/>
                    </a:ext>
                  </a:extLst>
                </a:gridCol>
                <a:gridCol w="4064000">
                  <a:extLst>
                    <a:ext uri="{9D8B030D-6E8A-4147-A177-3AD203B41FA5}">
                      <a16:colId xmlns:a16="http://schemas.microsoft.com/office/drawing/2014/main" val="555463060"/>
                    </a:ext>
                  </a:extLst>
                </a:gridCol>
              </a:tblGrid>
              <a:tr h="370840">
                <a:tc>
                  <a:txBody>
                    <a:bodyPr/>
                    <a:lstStyle/>
                    <a:p>
                      <a:r>
                        <a:rPr lang="en-MY" dirty="0">
                          <a:solidFill>
                            <a:schemeClr val="tx1"/>
                          </a:solidFill>
                          <a:latin typeface="Arial"/>
                          <a:cs typeface="Arial"/>
                        </a:rPr>
                        <a:t>Your Organisation Name</a:t>
                      </a:r>
                    </a:p>
                    <a:p>
                      <a:endParaRPr lang="en-MY">
                        <a:solidFill>
                          <a:schemeClr val="tx1"/>
                        </a:solidFill>
                        <a:latin typeface="Arial" panose="020B0604020202020204" pitchFamily="34" charset="0"/>
                        <a:cs typeface="Arial" panose="020B0604020202020204" pitchFamily="34" charset="0"/>
                      </a:endParaRPr>
                    </a:p>
                    <a:p>
                      <a:r>
                        <a:rPr lang="en-MY" dirty="0">
                          <a:solidFill>
                            <a:schemeClr val="tx1"/>
                          </a:solidFill>
                          <a:latin typeface="Arial"/>
                          <a:cs typeface="Arial"/>
                        </a:rPr>
                        <a:t>This will be used for all marketing (collaterals)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MY">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3065062"/>
                  </a:ext>
                </a:extLst>
              </a:tr>
              <a:tr h="370840">
                <a:tc>
                  <a:txBody>
                    <a:bodyPr/>
                    <a:lstStyle/>
                    <a:p>
                      <a:r>
                        <a:rPr lang="en-MY" b="1" dirty="0" err="1">
                          <a:solidFill>
                            <a:schemeClr val="tx1"/>
                          </a:solidFill>
                          <a:latin typeface="Arial"/>
                          <a:cs typeface="Arial"/>
                        </a:rPr>
                        <a:t>MyCoID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MY">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94169796"/>
                  </a:ext>
                </a:extLst>
              </a:tr>
              <a:tr h="370840">
                <a:tc>
                  <a:txBody>
                    <a:bodyPr/>
                    <a:lstStyle/>
                    <a:p>
                      <a:pPr lvl="0" algn="l">
                        <a:lnSpc>
                          <a:spcPct val="100000"/>
                        </a:lnSpc>
                        <a:spcBef>
                          <a:spcPts val="0"/>
                        </a:spcBef>
                        <a:spcAft>
                          <a:spcPts val="0"/>
                        </a:spcAft>
                        <a:buNone/>
                      </a:pPr>
                      <a:r>
                        <a:rPr lang="en-MY" sz="1800" b="1" i="0" u="none" strike="noStrike" noProof="0" dirty="0">
                          <a:solidFill>
                            <a:schemeClr val="tx1"/>
                          </a:solidFill>
                          <a:latin typeface="Arial"/>
                          <a:cs typeface="Arial"/>
                        </a:rPr>
                        <a:t>Category</a:t>
                      </a:r>
                      <a:endParaRPr lang="en-MY" sz="1800" b="0" i="0" u="none" strike="noStrike" noProof="0" dirty="0">
                        <a:solidFill>
                          <a:srgbClr val="000000"/>
                        </a:solidFill>
                        <a:latin typeface="Arial"/>
                        <a:cs typeface="Aria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MY">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00718867"/>
                  </a:ext>
                </a:extLst>
              </a:tr>
            </a:tbl>
          </a:graphicData>
        </a:graphic>
      </p:graphicFrame>
    </p:spTree>
    <p:extLst>
      <p:ext uri="{BB962C8B-B14F-4D97-AF65-F5344CB8AC3E}">
        <p14:creationId xmlns:p14="http://schemas.microsoft.com/office/powerpoint/2010/main" val="10353256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A49906-5A41-C4B2-7C40-0BA254A1E43E}"/>
            </a:ext>
          </a:extLst>
        </p:cNvPr>
        <p:cNvGrpSpPr/>
        <p:nvPr/>
      </p:nvGrpSpPr>
      <p:grpSpPr>
        <a:xfrm>
          <a:off x="0" y="0"/>
          <a:ext cx="0" cy="0"/>
          <a:chOff x="0" y="0"/>
          <a:chExt cx="0" cy="0"/>
        </a:xfrm>
      </p:grpSpPr>
      <p:pic>
        <p:nvPicPr>
          <p:cNvPr id="40" name="Picture 39" descr="A logo of a company&#10;&#10;Description automatically generated with medium confidence">
            <a:extLst>
              <a:ext uri="{FF2B5EF4-FFF2-40B4-BE49-F238E27FC236}">
                <a16:creationId xmlns:a16="http://schemas.microsoft.com/office/drawing/2014/main" id="{987BB7E0-18B7-AFC4-EEA9-B6482F278C66}"/>
              </a:ext>
            </a:extLst>
          </p:cNvPr>
          <p:cNvPicPr>
            <a:picLocks noChangeAspect="1"/>
          </p:cNvPicPr>
          <p:nvPr/>
        </p:nvPicPr>
        <p:blipFill>
          <a:blip r:embed="rId2"/>
          <a:srcRect t="36137" b="33707"/>
          <a:stretch/>
        </p:blipFill>
        <p:spPr>
          <a:xfrm>
            <a:off x="9340554" y="270531"/>
            <a:ext cx="2632103" cy="794129"/>
          </a:xfrm>
          <a:prstGeom prst="rect">
            <a:avLst/>
          </a:prstGeom>
        </p:spPr>
      </p:pic>
      <p:pic>
        <p:nvPicPr>
          <p:cNvPr id="3" name="Picture 2">
            <a:extLst>
              <a:ext uri="{FF2B5EF4-FFF2-40B4-BE49-F238E27FC236}">
                <a16:creationId xmlns:a16="http://schemas.microsoft.com/office/drawing/2014/main" id="{BD05E6AE-A5FE-82EF-9C96-AD4864D8CAAB}"/>
              </a:ext>
            </a:extLst>
          </p:cNvPr>
          <p:cNvPicPr>
            <a:picLocks noChangeAspect="1"/>
          </p:cNvPicPr>
          <p:nvPr/>
        </p:nvPicPr>
        <p:blipFill>
          <a:blip r:embed="rId3"/>
          <a:stretch>
            <a:fillRect/>
          </a:stretch>
        </p:blipFill>
        <p:spPr>
          <a:xfrm>
            <a:off x="-833636" y="1360610"/>
            <a:ext cx="4581159" cy="4581159"/>
          </a:xfrm>
          <a:prstGeom prst="rect">
            <a:avLst/>
          </a:prstGeom>
        </p:spPr>
      </p:pic>
      <p:pic>
        <p:nvPicPr>
          <p:cNvPr id="2" name="Picture 1">
            <a:extLst>
              <a:ext uri="{FF2B5EF4-FFF2-40B4-BE49-F238E27FC236}">
                <a16:creationId xmlns:a16="http://schemas.microsoft.com/office/drawing/2014/main" id="{3243A90D-EF95-5B90-AC28-400672557E01}"/>
              </a:ext>
            </a:extLst>
          </p:cNvPr>
          <p:cNvPicPr>
            <a:picLocks noChangeAspect="1"/>
          </p:cNvPicPr>
          <p:nvPr/>
        </p:nvPicPr>
        <p:blipFill>
          <a:blip r:embed="rId4"/>
          <a:srcRect t="21158" b="23094"/>
          <a:stretch>
            <a:fillRect/>
          </a:stretch>
        </p:blipFill>
        <p:spPr>
          <a:xfrm>
            <a:off x="367468" y="141514"/>
            <a:ext cx="1899786" cy="1058112"/>
          </a:xfrm>
          <a:prstGeom prst="rect">
            <a:avLst/>
          </a:prstGeom>
        </p:spPr>
      </p:pic>
      <p:sp>
        <p:nvSpPr>
          <p:cNvPr id="8" name="TextBox 7">
            <a:extLst>
              <a:ext uri="{FF2B5EF4-FFF2-40B4-BE49-F238E27FC236}">
                <a16:creationId xmlns:a16="http://schemas.microsoft.com/office/drawing/2014/main" id="{BAE880EC-60B2-1969-6224-20B641AC1C7D}"/>
              </a:ext>
            </a:extLst>
          </p:cNvPr>
          <p:cNvSpPr txBox="1"/>
          <p:nvPr/>
        </p:nvSpPr>
        <p:spPr>
          <a:xfrm>
            <a:off x="3105193" y="1064660"/>
            <a:ext cx="7715630" cy="5078313"/>
          </a:xfrm>
          <a:prstGeom prst="rect">
            <a:avLst/>
          </a:prstGeom>
          <a:noFill/>
        </p:spPr>
        <p:txBody>
          <a:bodyPr wrap="square" lIns="91440" tIns="45720" rIns="91440" bIns="45720" anchor="t">
            <a:spAutoFit/>
          </a:bodyPr>
          <a:lstStyle/>
          <a:p>
            <a:pPr algn="just"/>
            <a:r>
              <a:rPr lang="en-US" b="1" u="sng">
                <a:latin typeface="Arial"/>
                <a:cs typeface="Arial"/>
              </a:rPr>
              <a:t>PROPOSAL GUIDELINES</a:t>
            </a:r>
            <a:endParaRPr lang="en-US" b="1">
              <a:latin typeface="Arial"/>
              <a:cs typeface="Arial"/>
            </a:endParaRPr>
          </a:p>
          <a:p>
            <a:pPr marL="257175" indent="-257175" algn="just">
              <a:buFont typeface="+mj-lt"/>
              <a:buAutoNum type="arabicPeriod"/>
            </a:pPr>
            <a:r>
              <a:rPr lang="en-US">
                <a:latin typeface="Arial"/>
                <a:cs typeface="Arial"/>
              </a:rPr>
              <a:t>Please refer to the Submission Guidelines available on the website for entry criteria and other specific requirements.</a:t>
            </a:r>
          </a:p>
          <a:p>
            <a:pPr marL="257175" indent="-257175" algn="just">
              <a:buAutoNum type="arabicPeriod"/>
            </a:pPr>
            <a:r>
              <a:rPr lang="en-US">
                <a:latin typeface="Arial"/>
                <a:cs typeface="Arial"/>
              </a:rPr>
              <a:t>Any sensitive or confidential information is to be used for judging purposes only.</a:t>
            </a:r>
          </a:p>
          <a:p>
            <a:pPr marL="257175" indent="-257175" algn="just">
              <a:buAutoNum type="arabicPeriod"/>
            </a:pPr>
            <a:r>
              <a:rPr lang="en-GB">
                <a:latin typeface="Arial"/>
                <a:cs typeface="Arial"/>
              </a:rPr>
              <a:t>You</a:t>
            </a:r>
            <a:r>
              <a:rPr lang="en-GB">
                <a:latin typeface="Arial"/>
                <a:ea typeface="+mn-lt"/>
                <a:cs typeface="Arial"/>
              </a:rPr>
              <a:t> are restricted from using your own entry template with your company branding; please only use what is provided.</a:t>
            </a:r>
            <a:endParaRPr lang="en-US">
              <a:latin typeface="Arial"/>
              <a:cs typeface="Arial"/>
            </a:endParaRPr>
          </a:p>
          <a:p>
            <a:pPr marL="257175" indent="-257175" algn="just">
              <a:buAutoNum type="arabicPeriod"/>
            </a:pPr>
            <a:r>
              <a:rPr lang="en-US">
                <a:latin typeface="Arial"/>
                <a:cs typeface="Arial"/>
              </a:rPr>
              <a:t>Please use only </a:t>
            </a:r>
            <a:r>
              <a:rPr lang="en-US" b="1">
                <a:latin typeface="Arial"/>
                <a:cs typeface="Arial"/>
              </a:rPr>
              <a:t>Arial, 10pt font size, and ensure the file size does not exceed 20MB.</a:t>
            </a:r>
          </a:p>
          <a:p>
            <a:pPr marL="257175" indent="-257175" algn="just">
              <a:buFontTx/>
              <a:buAutoNum type="arabicPeriod"/>
            </a:pPr>
            <a:r>
              <a:rPr lang="en-US">
                <a:latin typeface="Arial"/>
                <a:cs typeface="Arial"/>
              </a:rPr>
              <a:t>Every segment of the proposal needs to be provided with detailed information listed. </a:t>
            </a:r>
          </a:p>
          <a:p>
            <a:pPr marL="257175" indent="-257175" algn="just">
              <a:buFont typeface="+mj-lt"/>
              <a:buAutoNum type="arabicPeriod"/>
            </a:pPr>
            <a:r>
              <a:rPr lang="en-US">
                <a:latin typeface="Arial"/>
                <a:cs typeface="Arial"/>
              </a:rPr>
              <a:t>Please follow the sequence of the form (Segment 1 – Segment 6).</a:t>
            </a:r>
          </a:p>
          <a:p>
            <a:pPr algn="just"/>
            <a:endParaRPr lang="en-US" b="1">
              <a:latin typeface="Arial" panose="020B0604020202020204" pitchFamily="34" charset="0"/>
              <a:cs typeface="Arial" panose="020B0604020202020204" pitchFamily="34" charset="0"/>
            </a:endParaRPr>
          </a:p>
          <a:p>
            <a:pPr algn="just"/>
            <a:r>
              <a:rPr lang="en-US" b="1" u="sng">
                <a:latin typeface="Arial"/>
                <a:cs typeface="Arial"/>
              </a:rPr>
              <a:t>HOW TO SUBMIT :</a:t>
            </a:r>
          </a:p>
          <a:p>
            <a:pPr marL="257175" indent="-257175" algn="just">
              <a:buFont typeface="+mj-lt"/>
              <a:buAutoNum type="arabicPeriod"/>
            </a:pPr>
            <a:r>
              <a:rPr lang="en-US">
                <a:latin typeface="Arial"/>
                <a:cs typeface="Arial"/>
              </a:rPr>
              <a:t>Once you are ready to submit your nomination, please save this file as a PDF document.</a:t>
            </a:r>
          </a:p>
          <a:p>
            <a:pPr marL="257175" indent="-257175" algn="just">
              <a:buFont typeface="+mj-lt"/>
              <a:buAutoNum type="arabicPeriod"/>
            </a:pPr>
            <a:r>
              <a:rPr lang="en-US">
                <a:latin typeface="Arial"/>
                <a:cs typeface="Arial"/>
              </a:rPr>
              <a:t>All information, infographics and supporting documents must be compiled into your award proposal. </a:t>
            </a:r>
          </a:p>
        </p:txBody>
      </p:sp>
    </p:spTree>
    <p:extLst>
      <p:ext uri="{BB962C8B-B14F-4D97-AF65-F5344CB8AC3E}">
        <p14:creationId xmlns:p14="http://schemas.microsoft.com/office/powerpoint/2010/main" val="35574885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ounded Rectangle 3">
            <a:extLst>
              <a:ext uri="{FF2B5EF4-FFF2-40B4-BE49-F238E27FC236}">
                <a16:creationId xmlns:a16="http://schemas.microsoft.com/office/drawing/2014/main" id="{2B2B4179-54EE-BC2E-F35E-B99535D6EAE7}"/>
              </a:ext>
            </a:extLst>
          </p:cNvPr>
          <p:cNvSpPr/>
          <p:nvPr/>
        </p:nvSpPr>
        <p:spPr>
          <a:xfrm>
            <a:off x="612496" y="1437499"/>
            <a:ext cx="10036039" cy="940038"/>
          </a:xfrm>
          <a:prstGeom prst="roundRect">
            <a:avLst/>
          </a:prstGeom>
          <a:gradFill>
            <a:gsLst>
              <a:gs pos="0">
                <a:srgbClr val="E29754"/>
              </a:gs>
              <a:gs pos="100000">
                <a:srgbClr val="EFD587"/>
              </a:gs>
            </a:gsLst>
            <a:lin ang="5400000" scaled="1"/>
          </a:gradFill>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350"/>
          </a:p>
        </p:txBody>
      </p:sp>
      <p:pic>
        <p:nvPicPr>
          <p:cNvPr id="2" name="Picture 1">
            <a:extLst>
              <a:ext uri="{FF2B5EF4-FFF2-40B4-BE49-F238E27FC236}">
                <a16:creationId xmlns:a16="http://schemas.microsoft.com/office/drawing/2014/main" id="{BD869E02-3022-FBFE-9876-94CE2C542D21}"/>
              </a:ext>
            </a:extLst>
          </p:cNvPr>
          <p:cNvPicPr>
            <a:picLocks noChangeAspect="1"/>
          </p:cNvPicPr>
          <p:nvPr/>
        </p:nvPicPr>
        <p:blipFill>
          <a:blip r:embed="rId2"/>
          <a:srcRect/>
          <a:stretch/>
        </p:blipFill>
        <p:spPr>
          <a:xfrm>
            <a:off x="-1" y="0"/>
            <a:ext cx="12192000" cy="6858000"/>
          </a:xfrm>
          <a:prstGeom prst="rect">
            <a:avLst/>
          </a:prstGeom>
        </p:spPr>
      </p:pic>
      <p:pic>
        <p:nvPicPr>
          <p:cNvPr id="3" name="Picture 2">
            <a:extLst>
              <a:ext uri="{FF2B5EF4-FFF2-40B4-BE49-F238E27FC236}">
                <a16:creationId xmlns:a16="http://schemas.microsoft.com/office/drawing/2014/main" id="{45BF97F1-12DC-8D79-B26B-B4DE0A37ADF3}"/>
              </a:ext>
            </a:extLst>
          </p:cNvPr>
          <p:cNvPicPr>
            <a:picLocks noChangeAspect="1"/>
          </p:cNvPicPr>
          <p:nvPr/>
        </p:nvPicPr>
        <p:blipFill>
          <a:blip r:embed="rId3"/>
          <a:srcRect t="21158" b="23094"/>
          <a:stretch>
            <a:fillRect/>
          </a:stretch>
        </p:blipFill>
        <p:spPr>
          <a:xfrm>
            <a:off x="367468" y="141514"/>
            <a:ext cx="1899786" cy="1058112"/>
          </a:xfrm>
          <a:prstGeom prst="rect">
            <a:avLst/>
          </a:prstGeom>
        </p:spPr>
      </p:pic>
      <p:pic>
        <p:nvPicPr>
          <p:cNvPr id="12" name="Picture 11" descr="A black and white logo&#10;&#10;Description automatically generated">
            <a:extLst>
              <a:ext uri="{FF2B5EF4-FFF2-40B4-BE49-F238E27FC236}">
                <a16:creationId xmlns:a16="http://schemas.microsoft.com/office/drawing/2014/main" id="{A7A2131B-85F7-DFBD-F191-E929F2D96EAB}"/>
              </a:ext>
            </a:extLst>
          </p:cNvPr>
          <p:cNvPicPr>
            <a:picLocks noChangeAspect="1"/>
          </p:cNvPicPr>
          <p:nvPr/>
        </p:nvPicPr>
        <p:blipFill>
          <a:blip r:embed="rId4"/>
          <a:srcRect t="28796" b="31236"/>
          <a:stretch/>
        </p:blipFill>
        <p:spPr>
          <a:xfrm>
            <a:off x="9472538" y="141514"/>
            <a:ext cx="2351994" cy="940038"/>
          </a:xfrm>
          <a:prstGeom prst="rect">
            <a:avLst/>
          </a:prstGeom>
        </p:spPr>
      </p:pic>
      <p:sp>
        <p:nvSpPr>
          <p:cNvPr id="20" name="Rounded Rectangle 3">
            <a:extLst>
              <a:ext uri="{FF2B5EF4-FFF2-40B4-BE49-F238E27FC236}">
                <a16:creationId xmlns:a16="http://schemas.microsoft.com/office/drawing/2014/main" id="{2B2B4179-54EE-BC2E-F35E-B99535D6EAE7}"/>
              </a:ext>
            </a:extLst>
          </p:cNvPr>
          <p:cNvSpPr/>
          <p:nvPr/>
        </p:nvSpPr>
        <p:spPr>
          <a:xfrm>
            <a:off x="1225228" y="1223066"/>
            <a:ext cx="9546401" cy="940038"/>
          </a:xfrm>
          <a:prstGeom prst="roundRect">
            <a:avLst/>
          </a:prstGeom>
          <a:solidFill>
            <a:srgbClr val="FFA44C"/>
          </a:solidFill>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350"/>
          </a:p>
        </p:txBody>
      </p:sp>
      <p:sp>
        <p:nvSpPr>
          <p:cNvPr id="13" name="TextBox 14">
            <a:extLst>
              <a:ext uri="{FF2B5EF4-FFF2-40B4-BE49-F238E27FC236}">
                <a16:creationId xmlns:a16="http://schemas.microsoft.com/office/drawing/2014/main" id="{6E1790F3-167A-3A6E-196F-D8E545E013D6}"/>
              </a:ext>
            </a:extLst>
          </p:cNvPr>
          <p:cNvSpPr txBox="1"/>
          <p:nvPr/>
        </p:nvSpPr>
        <p:spPr>
          <a:xfrm>
            <a:off x="1317361" y="1519602"/>
            <a:ext cx="9640259" cy="400110"/>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000" b="1" dirty="0">
                <a:solidFill>
                  <a:schemeClr val="bg1"/>
                </a:solidFill>
                <a:latin typeface="Arial"/>
                <a:cs typeface="Arial"/>
              </a:rPr>
              <a:t>SEGMENT 1: BACKGROUND OF THE COMPANY (5%) </a:t>
            </a:r>
            <a:endParaRPr lang="en-US" dirty="0">
              <a:solidFill>
                <a:schemeClr val="bg1"/>
              </a:solidFill>
              <a:latin typeface="Arial"/>
              <a:cs typeface="Arial"/>
            </a:endParaRPr>
          </a:p>
        </p:txBody>
      </p:sp>
      <p:sp>
        <p:nvSpPr>
          <p:cNvPr id="15" name="TextBox 14">
            <a:extLst>
              <a:ext uri="{FF2B5EF4-FFF2-40B4-BE49-F238E27FC236}">
                <a16:creationId xmlns:a16="http://schemas.microsoft.com/office/drawing/2014/main" id="{A310AC00-1D58-29F6-F1A3-A3095E459407}"/>
              </a:ext>
            </a:extLst>
          </p:cNvPr>
          <p:cNvSpPr txBox="1"/>
          <p:nvPr/>
        </p:nvSpPr>
        <p:spPr>
          <a:xfrm>
            <a:off x="1225228" y="2115913"/>
            <a:ext cx="11726898" cy="286232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00" b="1">
                <a:solidFill>
                  <a:srgbClr val="FFA44C"/>
                </a:solidFill>
                <a:latin typeface="Arial" panose="020B0604020202020204" pitchFamily="34" charset="0"/>
                <a:cs typeface="Arial" panose="020B0604020202020204" pitchFamily="34" charset="0"/>
              </a:rPr>
              <a:t>Please provide detailed information for each component listed below:</a:t>
            </a:r>
          </a:p>
          <a:p>
            <a:pPr>
              <a:lnSpc>
                <a:spcPct val="150000"/>
              </a:lnSpc>
            </a:pPr>
            <a:endParaRPr lang="en-US" sz="2000" b="1">
              <a:solidFill>
                <a:srgbClr val="FFA44C"/>
              </a:solidFill>
              <a:latin typeface="Arial" panose="020B0604020202020204" pitchFamily="34" charset="0"/>
              <a:cs typeface="Arial" panose="020B0604020202020204" pitchFamily="34" charset="0"/>
            </a:endParaRPr>
          </a:p>
          <a:p>
            <a:pPr marL="342900" indent="-342900">
              <a:buFont typeface="+mj-lt"/>
              <a:buAutoNum type="alphaLcParenR"/>
            </a:pPr>
            <a:r>
              <a:rPr lang="en-US" sz="2000" b="1">
                <a:solidFill>
                  <a:schemeClr val="bg1"/>
                </a:solidFill>
                <a:latin typeface="Arial" panose="020B0604020202020204" pitchFamily="34" charset="0"/>
                <a:cs typeface="Arial" panose="020B0604020202020204" pitchFamily="34" charset="0"/>
              </a:rPr>
              <a:t>Vision &amp; Mission	</a:t>
            </a:r>
          </a:p>
          <a:p>
            <a:pPr marL="342900" indent="-342900">
              <a:buFont typeface="+mj-lt"/>
              <a:buAutoNum type="alphaLcParenR"/>
            </a:pPr>
            <a:r>
              <a:rPr lang="en-US" sz="2000" b="1" err="1">
                <a:solidFill>
                  <a:schemeClr val="bg1"/>
                </a:solidFill>
                <a:latin typeface="Arial" panose="020B0604020202020204" pitchFamily="34" charset="0"/>
                <a:cs typeface="Arial" panose="020B0604020202020204" pitchFamily="34" charset="0"/>
              </a:rPr>
              <a:t>Organisational</a:t>
            </a:r>
            <a:r>
              <a:rPr lang="en-US" sz="2000" b="1">
                <a:solidFill>
                  <a:schemeClr val="bg1"/>
                </a:solidFill>
                <a:latin typeface="Arial" panose="020B0604020202020204" pitchFamily="34" charset="0"/>
                <a:cs typeface="Arial" panose="020B0604020202020204" pitchFamily="34" charset="0"/>
              </a:rPr>
              <a:t> Structure	</a:t>
            </a:r>
          </a:p>
          <a:p>
            <a:pPr marL="342900" indent="-342900">
              <a:buFont typeface="+mj-lt"/>
              <a:buAutoNum type="alphaLcParenR"/>
            </a:pPr>
            <a:r>
              <a:rPr lang="en-US" sz="2000" b="1">
                <a:solidFill>
                  <a:schemeClr val="bg1"/>
                </a:solidFill>
                <a:latin typeface="Arial" panose="020B0604020202020204" pitchFamily="34" charset="0"/>
                <a:cs typeface="Arial" panose="020B0604020202020204" pitchFamily="34" charset="0"/>
              </a:rPr>
              <a:t>HR Division/ Department/ Unit	</a:t>
            </a:r>
          </a:p>
          <a:p>
            <a:pPr marL="342900" indent="-342900">
              <a:buFont typeface="+mj-lt"/>
              <a:buAutoNum type="alphaLcParenR"/>
            </a:pPr>
            <a:r>
              <a:rPr lang="en-US" sz="2000" b="1">
                <a:solidFill>
                  <a:schemeClr val="bg1"/>
                </a:solidFill>
                <a:latin typeface="Arial" panose="020B0604020202020204" pitchFamily="34" charset="0"/>
                <a:cs typeface="Arial" panose="020B0604020202020204" pitchFamily="34" charset="0"/>
              </a:rPr>
              <a:t>Business Functions	</a:t>
            </a:r>
          </a:p>
          <a:p>
            <a:pPr marL="342900" indent="-342900">
              <a:buFont typeface="+mj-lt"/>
              <a:buAutoNum type="alphaLcParenR"/>
            </a:pPr>
            <a:r>
              <a:rPr lang="en-US" sz="2000" b="1">
                <a:solidFill>
                  <a:schemeClr val="bg1"/>
                </a:solidFill>
                <a:latin typeface="Arial" panose="020B0604020202020204" pitchFamily="34" charset="0"/>
                <a:cs typeface="Arial" panose="020B0604020202020204" pitchFamily="34" charset="0"/>
              </a:rPr>
              <a:t>Core Values</a:t>
            </a:r>
          </a:p>
          <a:p>
            <a:pPr marL="342900" indent="-342900">
              <a:buFont typeface="+mj-lt"/>
              <a:buAutoNum type="alphaLcParenR"/>
            </a:pPr>
            <a:r>
              <a:rPr lang="en-US" sz="2000" b="1">
                <a:solidFill>
                  <a:schemeClr val="bg1"/>
                </a:solidFill>
                <a:latin typeface="Arial" panose="020B0604020202020204" pitchFamily="34" charset="0"/>
                <a:cs typeface="Arial" panose="020B0604020202020204" pitchFamily="34" charset="0"/>
              </a:rPr>
              <a:t>Business Performance</a:t>
            </a:r>
          </a:p>
        </p:txBody>
      </p:sp>
    </p:spTree>
    <p:extLst>
      <p:ext uri="{BB962C8B-B14F-4D97-AF65-F5344CB8AC3E}">
        <p14:creationId xmlns:p14="http://schemas.microsoft.com/office/powerpoint/2010/main" val="29031186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DDCC5-2385-6A2C-F951-06D003FA8D22}"/>
            </a:ext>
          </a:extLst>
        </p:cNvPr>
        <p:cNvGrpSpPr/>
        <p:nvPr/>
      </p:nvGrpSpPr>
      <p:grpSpPr>
        <a:xfrm>
          <a:off x="0" y="0"/>
          <a:ext cx="0" cy="0"/>
          <a:chOff x="0" y="0"/>
          <a:chExt cx="0" cy="0"/>
        </a:xfrm>
      </p:grpSpPr>
      <p:sp>
        <p:nvSpPr>
          <p:cNvPr id="17" name="Rounded Rectangle 3">
            <a:extLst>
              <a:ext uri="{FF2B5EF4-FFF2-40B4-BE49-F238E27FC236}">
                <a16:creationId xmlns:a16="http://schemas.microsoft.com/office/drawing/2014/main" id="{AC35457F-79A2-CB9A-1B87-79400CFFB7ED}"/>
              </a:ext>
            </a:extLst>
          </p:cNvPr>
          <p:cNvSpPr/>
          <p:nvPr/>
        </p:nvSpPr>
        <p:spPr>
          <a:xfrm>
            <a:off x="612496" y="1437499"/>
            <a:ext cx="10036039" cy="940038"/>
          </a:xfrm>
          <a:prstGeom prst="roundRect">
            <a:avLst/>
          </a:prstGeom>
          <a:gradFill>
            <a:gsLst>
              <a:gs pos="0">
                <a:srgbClr val="E29754"/>
              </a:gs>
              <a:gs pos="100000">
                <a:srgbClr val="EFD587"/>
              </a:gs>
            </a:gsLst>
            <a:lin ang="5400000" scaled="1"/>
          </a:gradFill>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350"/>
          </a:p>
        </p:txBody>
      </p:sp>
      <p:pic>
        <p:nvPicPr>
          <p:cNvPr id="2" name="Picture 1">
            <a:extLst>
              <a:ext uri="{FF2B5EF4-FFF2-40B4-BE49-F238E27FC236}">
                <a16:creationId xmlns:a16="http://schemas.microsoft.com/office/drawing/2014/main" id="{D7774248-A7CA-6CAB-689B-F1A843EBD8C7}"/>
              </a:ext>
            </a:extLst>
          </p:cNvPr>
          <p:cNvPicPr>
            <a:picLocks noChangeAspect="1"/>
          </p:cNvPicPr>
          <p:nvPr/>
        </p:nvPicPr>
        <p:blipFill>
          <a:blip r:embed="rId2"/>
          <a:srcRect/>
          <a:stretch/>
        </p:blipFill>
        <p:spPr>
          <a:xfrm>
            <a:off x="0" y="0"/>
            <a:ext cx="12192000" cy="6858000"/>
          </a:xfrm>
          <a:prstGeom prst="rect">
            <a:avLst/>
          </a:prstGeom>
        </p:spPr>
      </p:pic>
      <p:pic>
        <p:nvPicPr>
          <p:cNvPr id="3" name="Picture 2">
            <a:extLst>
              <a:ext uri="{FF2B5EF4-FFF2-40B4-BE49-F238E27FC236}">
                <a16:creationId xmlns:a16="http://schemas.microsoft.com/office/drawing/2014/main" id="{48E963B8-25F8-5262-DB4B-D9EEF14BE3D7}"/>
              </a:ext>
            </a:extLst>
          </p:cNvPr>
          <p:cNvPicPr>
            <a:picLocks noChangeAspect="1"/>
          </p:cNvPicPr>
          <p:nvPr/>
        </p:nvPicPr>
        <p:blipFill>
          <a:blip r:embed="rId3"/>
          <a:srcRect t="21158" b="23094"/>
          <a:stretch>
            <a:fillRect/>
          </a:stretch>
        </p:blipFill>
        <p:spPr>
          <a:xfrm>
            <a:off x="367468" y="141514"/>
            <a:ext cx="1899786" cy="1058112"/>
          </a:xfrm>
          <a:prstGeom prst="rect">
            <a:avLst/>
          </a:prstGeom>
        </p:spPr>
      </p:pic>
      <p:pic>
        <p:nvPicPr>
          <p:cNvPr id="12" name="Picture 11" descr="A black and white logo&#10;&#10;Description automatically generated">
            <a:extLst>
              <a:ext uri="{FF2B5EF4-FFF2-40B4-BE49-F238E27FC236}">
                <a16:creationId xmlns:a16="http://schemas.microsoft.com/office/drawing/2014/main" id="{A9018479-A830-CBB9-580A-FA3C295C352B}"/>
              </a:ext>
            </a:extLst>
          </p:cNvPr>
          <p:cNvPicPr>
            <a:picLocks noChangeAspect="1"/>
          </p:cNvPicPr>
          <p:nvPr/>
        </p:nvPicPr>
        <p:blipFill>
          <a:blip r:embed="rId4"/>
          <a:srcRect t="28796" b="31236"/>
          <a:stretch/>
        </p:blipFill>
        <p:spPr>
          <a:xfrm>
            <a:off x="9472538" y="141514"/>
            <a:ext cx="2351994" cy="940038"/>
          </a:xfrm>
          <a:prstGeom prst="rect">
            <a:avLst/>
          </a:prstGeom>
        </p:spPr>
      </p:pic>
      <p:sp>
        <p:nvSpPr>
          <p:cNvPr id="20" name="Rounded Rectangle 3">
            <a:extLst>
              <a:ext uri="{FF2B5EF4-FFF2-40B4-BE49-F238E27FC236}">
                <a16:creationId xmlns:a16="http://schemas.microsoft.com/office/drawing/2014/main" id="{C1FB6F85-E10B-E0DD-DE0C-308FAF6A7D6B}"/>
              </a:ext>
            </a:extLst>
          </p:cNvPr>
          <p:cNvSpPr/>
          <p:nvPr/>
        </p:nvSpPr>
        <p:spPr>
          <a:xfrm>
            <a:off x="1224992" y="1205161"/>
            <a:ext cx="9833923" cy="992223"/>
          </a:xfrm>
          <a:prstGeom prst="roundRect">
            <a:avLst/>
          </a:prstGeom>
          <a:solidFill>
            <a:srgbClr val="FFA44C"/>
          </a:solidFill>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350"/>
          </a:p>
        </p:txBody>
      </p:sp>
      <p:sp>
        <p:nvSpPr>
          <p:cNvPr id="13" name="TextBox 14">
            <a:extLst>
              <a:ext uri="{FF2B5EF4-FFF2-40B4-BE49-F238E27FC236}">
                <a16:creationId xmlns:a16="http://schemas.microsoft.com/office/drawing/2014/main" id="{BB96F14D-E4A6-21BD-526E-B166650ADE6F}"/>
              </a:ext>
            </a:extLst>
          </p:cNvPr>
          <p:cNvSpPr txBox="1"/>
          <p:nvPr/>
        </p:nvSpPr>
        <p:spPr>
          <a:xfrm>
            <a:off x="1317361" y="1349810"/>
            <a:ext cx="10496294" cy="707886"/>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000" b="1">
                <a:solidFill>
                  <a:schemeClr val="bg1"/>
                </a:solidFill>
                <a:latin typeface="Arial"/>
                <a:cs typeface="Arial"/>
              </a:rPr>
              <a:t>SEGMENT 2:  OVERALL LEARNING &amp; DEVELOPMENT PRACTICES AND THE ACHIEVEMENT IN 2025 (25%) </a:t>
            </a:r>
          </a:p>
        </p:txBody>
      </p:sp>
      <p:sp>
        <p:nvSpPr>
          <p:cNvPr id="15" name="TextBox 14">
            <a:extLst>
              <a:ext uri="{FF2B5EF4-FFF2-40B4-BE49-F238E27FC236}">
                <a16:creationId xmlns:a16="http://schemas.microsoft.com/office/drawing/2014/main" id="{8C4FB60B-9752-FC01-F124-2D526F1F32DA}"/>
              </a:ext>
            </a:extLst>
          </p:cNvPr>
          <p:cNvSpPr txBox="1"/>
          <p:nvPr/>
        </p:nvSpPr>
        <p:spPr>
          <a:xfrm>
            <a:off x="1224992" y="2311648"/>
            <a:ext cx="10036039" cy="2862322"/>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000" b="1">
                <a:solidFill>
                  <a:srgbClr val="FFA44C"/>
                </a:solidFill>
                <a:latin typeface="Arial" panose="020B0604020202020204" pitchFamily="34" charset="0"/>
                <a:cs typeface="Arial" panose="020B0604020202020204" pitchFamily="34" charset="0"/>
              </a:rPr>
              <a:t> Please provide detailed information for each component listed below:</a:t>
            </a:r>
          </a:p>
          <a:p>
            <a:endParaRPr lang="en-US" sz="2000" b="1">
              <a:solidFill>
                <a:srgbClr val="FFA44C"/>
              </a:solidFill>
              <a:latin typeface="Arial" panose="020B0604020202020204" pitchFamily="34" charset="0"/>
              <a:cs typeface="Arial" panose="020B0604020202020204" pitchFamily="34" charset="0"/>
            </a:endParaRPr>
          </a:p>
          <a:p>
            <a:pPr marL="342900" indent="-342900" algn="just">
              <a:buAutoNum type="alphaLcParenR"/>
            </a:pPr>
            <a:r>
              <a:rPr lang="en-US" sz="2000" b="1">
                <a:solidFill>
                  <a:schemeClr val="bg1"/>
                </a:solidFill>
                <a:latin typeface="Arial"/>
                <a:cs typeface="Arial"/>
              </a:rPr>
              <a:t>How does the </a:t>
            </a:r>
            <a:r>
              <a:rPr lang="en-US" sz="2000" b="1" err="1">
                <a:solidFill>
                  <a:schemeClr val="bg1"/>
                </a:solidFill>
                <a:latin typeface="Arial"/>
                <a:cs typeface="Arial"/>
              </a:rPr>
              <a:t>organisation’s</a:t>
            </a:r>
            <a:r>
              <a:rPr lang="en-US" sz="2000" b="1">
                <a:solidFill>
                  <a:schemeClr val="bg1"/>
                </a:solidFill>
                <a:latin typeface="Arial"/>
                <a:cs typeface="Arial"/>
              </a:rPr>
              <a:t> L&amp;D strategy support business goals and deliver measurable results?</a:t>
            </a:r>
          </a:p>
          <a:p>
            <a:pPr marL="342900" indent="-342900" algn="just">
              <a:buAutoNum type="alphaLcParenR"/>
            </a:pPr>
            <a:r>
              <a:rPr lang="en-US" sz="2000" b="1">
                <a:solidFill>
                  <a:schemeClr val="bg1"/>
                </a:solidFill>
                <a:latin typeface="Arial"/>
                <a:cs typeface="Arial"/>
              </a:rPr>
              <a:t>How does the </a:t>
            </a:r>
            <a:r>
              <a:rPr lang="en-US" sz="2000" b="1" err="1">
                <a:solidFill>
                  <a:schemeClr val="bg1"/>
                </a:solidFill>
                <a:latin typeface="Arial"/>
                <a:cs typeface="Arial"/>
              </a:rPr>
              <a:t>organisation</a:t>
            </a:r>
            <a:r>
              <a:rPr lang="en-US" sz="2000" b="1">
                <a:solidFill>
                  <a:schemeClr val="bg1"/>
                </a:solidFill>
                <a:latin typeface="Arial"/>
                <a:cs typeface="Arial"/>
              </a:rPr>
              <a:t> develop talent, support career growth, and prepare future leaders?</a:t>
            </a:r>
          </a:p>
          <a:p>
            <a:pPr marL="342900" indent="-342900" algn="just">
              <a:buAutoNum type="alphaLcParenR"/>
            </a:pPr>
            <a:r>
              <a:rPr lang="en-US" sz="2000" b="1">
                <a:solidFill>
                  <a:schemeClr val="bg1"/>
                </a:solidFill>
                <a:latin typeface="Arial"/>
                <a:cs typeface="Arial"/>
              </a:rPr>
              <a:t>What measurable impact has the </a:t>
            </a:r>
            <a:r>
              <a:rPr lang="en-US" sz="2000" b="1" err="1">
                <a:solidFill>
                  <a:schemeClr val="bg1"/>
                </a:solidFill>
                <a:latin typeface="Arial"/>
                <a:cs typeface="Arial"/>
              </a:rPr>
              <a:t>organisation’s</a:t>
            </a:r>
            <a:r>
              <a:rPr lang="en-US" sz="2000" b="1">
                <a:solidFill>
                  <a:schemeClr val="bg1"/>
                </a:solidFill>
                <a:latin typeface="Arial"/>
                <a:cs typeface="Arial"/>
              </a:rPr>
              <a:t> L&amp;D efforts made on employee capability, productivity, business performance, and workforce development?</a:t>
            </a:r>
          </a:p>
        </p:txBody>
      </p:sp>
      <p:sp>
        <p:nvSpPr>
          <p:cNvPr id="6" name="TextBox 5">
            <a:extLst>
              <a:ext uri="{FF2B5EF4-FFF2-40B4-BE49-F238E27FC236}">
                <a16:creationId xmlns:a16="http://schemas.microsoft.com/office/drawing/2014/main" id="{D36080C9-ED6A-D097-6E70-FDFE7FF664BD}"/>
              </a:ext>
            </a:extLst>
          </p:cNvPr>
          <p:cNvSpPr txBox="1"/>
          <p:nvPr/>
        </p:nvSpPr>
        <p:spPr>
          <a:xfrm>
            <a:off x="1714929" y="6328132"/>
            <a:ext cx="8854047" cy="276999"/>
          </a:xfrm>
          <a:prstGeom prst="rect">
            <a:avLst/>
          </a:prstGeom>
          <a:noFill/>
        </p:spPr>
        <p:txBody>
          <a:bodyPr wrap="square" lIns="91440" tIns="45720" rIns="91440" bIns="45720" anchor="t">
            <a:spAutoFit/>
          </a:bodyPr>
          <a:lstStyle/>
          <a:p>
            <a:pPr fontAlgn="t">
              <a:lnSpc>
                <a:spcPct val="100000"/>
              </a:lnSpc>
              <a:buNone/>
            </a:pPr>
            <a:r>
              <a:rPr lang="en-MY" sz="1200" b="1" i="1" dirty="0">
                <a:solidFill>
                  <a:schemeClr val="bg1"/>
                </a:solidFill>
                <a:effectLst/>
                <a:latin typeface="Century Gothic"/>
              </a:rPr>
              <a:t>**Present the content in an infographic format, with the key message </a:t>
            </a:r>
            <a:r>
              <a:rPr lang="en-MY" sz="1200" b="1" i="1" dirty="0">
                <a:solidFill>
                  <a:schemeClr val="bg1"/>
                </a:solidFill>
                <a:latin typeface="Century Gothic"/>
              </a:rPr>
              <a:t>summarised</a:t>
            </a:r>
            <a:r>
              <a:rPr lang="en-MY" sz="1200" b="1" i="1" dirty="0">
                <a:solidFill>
                  <a:schemeClr val="bg1"/>
                </a:solidFill>
                <a:effectLst/>
                <a:latin typeface="Century Gothic"/>
              </a:rPr>
              <a:t> in a clear and concise sentence**</a:t>
            </a:r>
          </a:p>
        </p:txBody>
      </p:sp>
    </p:spTree>
    <p:extLst>
      <p:ext uri="{BB962C8B-B14F-4D97-AF65-F5344CB8AC3E}">
        <p14:creationId xmlns:p14="http://schemas.microsoft.com/office/powerpoint/2010/main" val="30084778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CA524B-4502-91C2-CD3A-67880A7357A3}"/>
            </a:ext>
          </a:extLst>
        </p:cNvPr>
        <p:cNvGrpSpPr/>
        <p:nvPr/>
      </p:nvGrpSpPr>
      <p:grpSpPr>
        <a:xfrm>
          <a:off x="0" y="0"/>
          <a:ext cx="0" cy="0"/>
          <a:chOff x="0" y="0"/>
          <a:chExt cx="0" cy="0"/>
        </a:xfrm>
      </p:grpSpPr>
      <p:sp>
        <p:nvSpPr>
          <p:cNvPr id="17" name="Rounded Rectangle 3">
            <a:extLst>
              <a:ext uri="{FF2B5EF4-FFF2-40B4-BE49-F238E27FC236}">
                <a16:creationId xmlns:a16="http://schemas.microsoft.com/office/drawing/2014/main" id="{89734A13-4326-2154-AB8A-80B3C613A2E3}"/>
              </a:ext>
            </a:extLst>
          </p:cNvPr>
          <p:cNvSpPr/>
          <p:nvPr/>
        </p:nvSpPr>
        <p:spPr>
          <a:xfrm>
            <a:off x="612496" y="1437499"/>
            <a:ext cx="10036039" cy="940038"/>
          </a:xfrm>
          <a:prstGeom prst="roundRect">
            <a:avLst/>
          </a:prstGeom>
          <a:gradFill>
            <a:gsLst>
              <a:gs pos="0">
                <a:srgbClr val="E29754"/>
              </a:gs>
              <a:gs pos="100000">
                <a:srgbClr val="EFD587"/>
              </a:gs>
            </a:gsLst>
            <a:lin ang="5400000" scaled="1"/>
          </a:gradFill>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350"/>
          </a:p>
        </p:txBody>
      </p:sp>
      <p:pic>
        <p:nvPicPr>
          <p:cNvPr id="2" name="Picture 1">
            <a:extLst>
              <a:ext uri="{FF2B5EF4-FFF2-40B4-BE49-F238E27FC236}">
                <a16:creationId xmlns:a16="http://schemas.microsoft.com/office/drawing/2014/main" id="{AA14A1B5-D0BA-8017-1B28-19577C0883C4}"/>
              </a:ext>
            </a:extLst>
          </p:cNvPr>
          <p:cNvPicPr>
            <a:picLocks noChangeAspect="1"/>
          </p:cNvPicPr>
          <p:nvPr/>
        </p:nvPicPr>
        <p:blipFill>
          <a:blip r:embed="rId2"/>
          <a:srcRect/>
          <a:stretch/>
        </p:blipFill>
        <p:spPr>
          <a:xfrm>
            <a:off x="-1" y="0"/>
            <a:ext cx="12192000" cy="6858000"/>
          </a:xfrm>
          <a:prstGeom prst="rect">
            <a:avLst/>
          </a:prstGeom>
        </p:spPr>
      </p:pic>
      <p:pic>
        <p:nvPicPr>
          <p:cNvPr id="3" name="Picture 2">
            <a:extLst>
              <a:ext uri="{FF2B5EF4-FFF2-40B4-BE49-F238E27FC236}">
                <a16:creationId xmlns:a16="http://schemas.microsoft.com/office/drawing/2014/main" id="{4F7999AA-52F1-1126-A4C2-31F590F52DE4}"/>
              </a:ext>
            </a:extLst>
          </p:cNvPr>
          <p:cNvPicPr>
            <a:picLocks noChangeAspect="1"/>
          </p:cNvPicPr>
          <p:nvPr/>
        </p:nvPicPr>
        <p:blipFill>
          <a:blip r:embed="rId3"/>
          <a:srcRect t="21158" b="23094"/>
          <a:stretch>
            <a:fillRect/>
          </a:stretch>
        </p:blipFill>
        <p:spPr>
          <a:xfrm>
            <a:off x="367468" y="141514"/>
            <a:ext cx="1899786" cy="1058112"/>
          </a:xfrm>
          <a:prstGeom prst="rect">
            <a:avLst/>
          </a:prstGeom>
        </p:spPr>
      </p:pic>
      <p:pic>
        <p:nvPicPr>
          <p:cNvPr id="12" name="Picture 11" descr="A black and white logo&#10;&#10;Description automatically generated">
            <a:extLst>
              <a:ext uri="{FF2B5EF4-FFF2-40B4-BE49-F238E27FC236}">
                <a16:creationId xmlns:a16="http://schemas.microsoft.com/office/drawing/2014/main" id="{71EDA17A-67E4-DADB-46BB-9FDC93E52240}"/>
              </a:ext>
            </a:extLst>
          </p:cNvPr>
          <p:cNvPicPr>
            <a:picLocks noChangeAspect="1"/>
          </p:cNvPicPr>
          <p:nvPr/>
        </p:nvPicPr>
        <p:blipFill>
          <a:blip r:embed="rId4"/>
          <a:srcRect t="28796" b="31236"/>
          <a:stretch/>
        </p:blipFill>
        <p:spPr>
          <a:xfrm>
            <a:off x="9472538" y="141514"/>
            <a:ext cx="2351994" cy="940038"/>
          </a:xfrm>
          <a:prstGeom prst="rect">
            <a:avLst/>
          </a:prstGeom>
        </p:spPr>
      </p:pic>
      <p:sp>
        <p:nvSpPr>
          <p:cNvPr id="20" name="Rounded Rectangle 3">
            <a:extLst>
              <a:ext uri="{FF2B5EF4-FFF2-40B4-BE49-F238E27FC236}">
                <a16:creationId xmlns:a16="http://schemas.microsoft.com/office/drawing/2014/main" id="{226AC305-AF99-0D7A-A98D-981ED069B80B}"/>
              </a:ext>
            </a:extLst>
          </p:cNvPr>
          <p:cNvSpPr/>
          <p:nvPr/>
        </p:nvSpPr>
        <p:spPr>
          <a:xfrm>
            <a:off x="1405973" y="1237880"/>
            <a:ext cx="9546401" cy="940038"/>
          </a:xfrm>
          <a:prstGeom prst="roundRect">
            <a:avLst/>
          </a:prstGeom>
          <a:solidFill>
            <a:srgbClr val="FFA44C"/>
          </a:solidFill>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350"/>
          </a:p>
        </p:txBody>
      </p:sp>
      <p:sp>
        <p:nvSpPr>
          <p:cNvPr id="13" name="TextBox 14">
            <a:extLst>
              <a:ext uri="{FF2B5EF4-FFF2-40B4-BE49-F238E27FC236}">
                <a16:creationId xmlns:a16="http://schemas.microsoft.com/office/drawing/2014/main" id="{F560A94A-F654-B660-1CD5-A4C06134F249}"/>
              </a:ext>
            </a:extLst>
          </p:cNvPr>
          <p:cNvSpPr txBox="1"/>
          <p:nvPr/>
        </p:nvSpPr>
        <p:spPr>
          <a:xfrm>
            <a:off x="1402028" y="1512434"/>
            <a:ext cx="9640259" cy="400110"/>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000" b="1" dirty="0">
                <a:solidFill>
                  <a:schemeClr val="bg1"/>
                </a:solidFill>
                <a:latin typeface="Arial"/>
                <a:cs typeface="Arial"/>
              </a:rPr>
              <a:t>SEGMENT 3: OVERVIEW ON INDUSTRY SKILL CHAMPION (10%)</a:t>
            </a:r>
            <a:endParaRPr lang="en-US" dirty="0">
              <a:solidFill>
                <a:schemeClr val="bg1"/>
              </a:solidFill>
            </a:endParaRPr>
          </a:p>
        </p:txBody>
      </p:sp>
      <p:sp>
        <p:nvSpPr>
          <p:cNvPr id="15" name="TextBox 14">
            <a:extLst>
              <a:ext uri="{FF2B5EF4-FFF2-40B4-BE49-F238E27FC236}">
                <a16:creationId xmlns:a16="http://schemas.microsoft.com/office/drawing/2014/main" id="{DE5A1F16-A9FD-3014-A69F-0763C09B086E}"/>
              </a:ext>
            </a:extLst>
          </p:cNvPr>
          <p:cNvSpPr txBox="1"/>
          <p:nvPr/>
        </p:nvSpPr>
        <p:spPr>
          <a:xfrm>
            <a:off x="1364289" y="2145385"/>
            <a:ext cx="9546401" cy="2400657"/>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00" b="1" dirty="0">
                <a:solidFill>
                  <a:srgbClr val="FFA44C"/>
                </a:solidFill>
                <a:latin typeface="Arial"/>
                <a:cs typeface="Arial"/>
              </a:rPr>
              <a:t>Please provide detailed information for each component listed below:</a:t>
            </a:r>
          </a:p>
          <a:p>
            <a:endParaRPr lang="en-US" sz="2000" b="1">
              <a:solidFill>
                <a:srgbClr val="FFA44C"/>
              </a:solidFill>
              <a:latin typeface="Arial" panose="020B0604020202020204" pitchFamily="34" charset="0"/>
              <a:cs typeface="Arial" panose="020B0604020202020204" pitchFamily="34" charset="0"/>
            </a:endParaRPr>
          </a:p>
          <a:p>
            <a:pPr marL="457200" indent="-457200">
              <a:buFont typeface="+mj-lt"/>
              <a:buAutoNum type="alphaLcParenR"/>
            </a:pPr>
            <a:r>
              <a:rPr lang="en-US" sz="2000" b="1" dirty="0">
                <a:solidFill>
                  <a:schemeClr val="bg1"/>
                </a:solidFill>
                <a:latin typeface="Arial"/>
                <a:cs typeface="Arial"/>
              </a:rPr>
              <a:t>How do you identify current and future industry specific skill requirement for your employees?</a:t>
            </a:r>
          </a:p>
          <a:p>
            <a:pPr marL="457200" indent="-457200">
              <a:buFont typeface="+mj-lt"/>
              <a:buAutoNum type="alphaLcParenR"/>
            </a:pPr>
            <a:r>
              <a:rPr lang="en-US" sz="2000" b="1" dirty="0">
                <a:solidFill>
                  <a:schemeClr val="bg1"/>
                </a:solidFill>
                <a:latin typeface="Arial"/>
                <a:cs typeface="Arial"/>
              </a:rPr>
              <a:t>What industry-specific skills have been developed within the workforce and how do you ensure employees remain updated with industry standards?</a:t>
            </a:r>
          </a:p>
        </p:txBody>
      </p:sp>
      <p:sp>
        <p:nvSpPr>
          <p:cNvPr id="5" name="TextBox 4">
            <a:extLst>
              <a:ext uri="{FF2B5EF4-FFF2-40B4-BE49-F238E27FC236}">
                <a16:creationId xmlns:a16="http://schemas.microsoft.com/office/drawing/2014/main" id="{5D012B6E-52CE-594C-49E8-B8BC7847F31B}"/>
              </a:ext>
            </a:extLst>
          </p:cNvPr>
          <p:cNvSpPr txBox="1"/>
          <p:nvPr/>
        </p:nvSpPr>
        <p:spPr>
          <a:xfrm>
            <a:off x="1714929" y="6328132"/>
            <a:ext cx="8854047" cy="276999"/>
          </a:xfrm>
          <a:prstGeom prst="rect">
            <a:avLst/>
          </a:prstGeom>
          <a:noFill/>
        </p:spPr>
        <p:txBody>
          <a:bodyPr wrap="square" lIns="91440" tIns="45720" rIns="91440" bIns="45720" anchor="t">
            <a:spAutoFit/>
          </a:bodyPr>
          <a:lstStyle/>
          <a:p>
            <a:pPr fontAlgn="t">
              <a:lnSpc>
                <a:spcPct val="100000"/>
              </a:lnSpc>
              <a:buNone/>
            </a:pPr>
            <a:r>
              <a:rPr lang="en-MY" sz="1200" b="1" i="1" dirty="0">
                <a:solidFill>
                  <a:schemeClr val="bg1"/>
                </a:solidFill>
                <a:effectLst/>
                <a:latin typeface="Century Gothic"/>
              </a:rPr>
              <a:t>**Present the content in an infographic format, with the key message </a:t>
            </a:r>
            <a:r>
              <a:rPr lang="en-MY" sz="1200" b="1" i="1" dirty="0">
                <a:solidFill>
                  <a:schemeClr val="bg1"/>
                </a:solidFill>
                <a:latin typeface="Century Gothic"/>
              </a:rPr>
              <a:t>summarised</a:t>
            </a:r>
            <a:r>
              <a:rPr lang="en-MY" sz="1200" b="1" i="1" dirty="0">
                <a:solidFill>
                  <a:schemeClr val="bg1"/>
                </a:solidFill>
                <a:effectLst/>
                <a:latin typeface="Century Gothic"/>
              </a:rPr>
              <a:t> in a clear and concise sentence**</a:t>
            </a:r>
          </a:p>
        </p:txBody>
      </p:sp>
    </p:spTree>
    <p:extLst>
      <p:ext uri="{BB962C8B-B14F-4D97-AF65-F5344CB8AC3E}">
        <p14:creationId xmlns:p14="http://schemas.microsoft.com/office/powerpoint/2010/main" val="20104541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222287-B1B4-9F01-05BB-A625441A7A69}"/>
            </a:ext>
          </a:extLst>
        </p:cNvPr>
        <p:cNvGrpSpPr/>
        <p:nvPr/>
      </p:nvGrpSpPr>
      <p:grpSpPr>
        <a:xfrm>
          <a:off x="0" y="0"/>
          <a:ext cx="0" cy="0"/>
          <a:chOff x="0" y="0"/>
          <a:chExt cx="0" cy="0"/>
        </a:xfrm>
      </p:grpSpPr>
      <p:sp>
        <p:nvSpPr>
          <p:cNvPr id="17" name="Rounded Rectangle 3">
            <a:extLst>
              <a:ext uri="{FF2B5EF4-FFF2-40B4-BE49-F238E27FC236}">
                <a16:creationId xmlns:a16="http://schemas.microsoft.com/office/drawing/2014/main" id="{38D5990E-87BA-8669-4205-DAE27A9D7012}"/>
              </a:ext>
            </a:extLst>
          </p:cNvPr>
          <p:cNvSpPr/>
          <p:nvPr/>
        </p:nvSpPr>
        <p:spPr>
          <a:xfrm>
            <a:off x="612496" y="1437499"/>
            <a:ext cx="10036039" cy="940038"/>
          </a:xfrm>
          <a:prstGeom prst="roundRect">
            <a:avLst/>
          </a:prstGeom>
          <a:gradFill>
            <a:gsLst>
              <a:gs pos="0">
                <a:srgbClr val="E29754"/>
              </a:gs>
              <a:gs pos="100000">
                <a:srgbClr val="EFD587"/>
              </a:gs>
            </a:gsLst>
            <a:lin ang="5400000" scaled="1"/>
          </a:gradFill>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350"/>
          </a:p>
        </p:txBody>
      </p:sp>
      <p:pic>
        <p:nvPicPr>
          <p:cNvPr id="2" name="Picture 1">
            <a:extLst>
              <a:ext uri="{FF2B5EF4-FFF2-40B4-BE49-F238E27FC236}">
                <a16:creationId xmlns:a16="http://schemas.microsoft.com/office/drawing/2014/main" id="{09385149-E97E-EA39-6D44-72F17FF6401F}"/>
              </a:ext>
            </a:extLst>
          </p:cNvPr>
          <p:cNvPicPr>
            <a:picLocks noChangeAspect="1"/>
          </p:cNvPicPr>
          <p:nvPr/>
        </p:nvPicPr>
        <p:blipFill>
          <a:blip r:embed="rId2"/>
          <a:srcRect/>
          <a:stretch/>
        </p:blipFill>
        <p:spPr>
          <a:xfrm>
            <a:off x="-1" y="0"/>
            <a:ext cx="12192000" cy="6858000"/>
          </a:xfrm>
          <a:prstGeom prst="rect">
            <a:avLst/>
          </a:prstGeom>
        </p:spPr>
      </p:pic>
      <p:pic>
        <p:nvPicPr>
          <p:cNvPr id="3" name="Picture 2">
            <a:extLst>
              <a:ext uri="{FF2B5EF4-FFF2-40B4-BE49-F238E27FC236}">
                <a16:creationId xmlns:a16="http://schemas.microsoft.com/office/drawing/2014/main" id="{837B0867-74EC-BDC2-5DE3-0EEA7FF283EB}"/>
              </a:ext>
            </a:extLst>
          </p:cNvPr>
          <p:cNvPicPr>
            <a:picLocks noChangeAspect="1"/>
          </p:cNvPicPr>
          <p:nvPr/>
        </p:nvPicPr>
        <p:blipFill>
          <a:blip r:embed="rId3"/>
          <a:srcRect t="21158" b="23094"/>
          <a:stretch>
            <a:fillRect/>
          </a:stretch>
        </p:blipFill>
        <p:spPr>
          <a:xfrm>
            <a:off x="367468" y="141514"/>
            <a:ext cx="1899786" cy="1058112"/>
          </a:xfrm>
          <a:prstGeom prst="rect">
            <a:avLst/>
          </a:prstGeom>
        </p:spPr>
      </p:pic>
      <p:pic>
        <p:nvPicPr>
          <p:cNvPr id="12" name="Picture 11" descr="A black and white logo&#10;&#10;Description automatically generated">
            <a:extLst>
              <a:ext uri="{FF2B5EF4-FFF2-40B4-BE49-F238E27FC236}">
                <a16:creationId xmlns:a16="http://schemas.microsoft.com/office/drawing/2014/main" id="{09DA3138-F71F-0077-A3FE-8DCFF92665E5}"/>
              </a:ext>
            </a:extLst>
          </p:cNvPr>
          <p:cNvPicPr>
            <a:picLocks noChangeAspect="1"/>
          </p:cNvPicPr>
          <p:nvPr/>
        </p:nvPicPr>
        <p:blipFill>
          <a:blip r:embed="rId4"/>
          <a:srcRect t="28796" b="31236"/>
          <a:stretch/>
        </p:blipFill>
        <p:spPr>
          <a:xfrm>
            <a:off x="9472538" y="141514"/>
            <a:ext cx="2351994" cy="940038"/>
          </a:xfrm>
          <a:prstGeom prst="rect">
            <a:avLst/>
          </a:prstGeom>
        </p:spPr>
      </p:pic>
      <p:sp>
        <p:nvSpPr>
          <p:cNvPr id="20" name="Rounded Rectangle 3">
            <a:extLst>
              <a:ext uri="{FF2B5EF4-FFF2-40B4-BE49-F238E27FC236}">
                <a16:creationId xmlns:a16="http://schemas.microsoft.com/office/drawing/2014/main" id="{7DC8B46F-099F-D2CA-D9F9-ED2A346FA0EE}"/>
              </a:ext>
            </a:extLst>
          </p:cNvPr>
          <p:cNvSpPr/>
          <p:nvPr/>
        </p:nvSpPr>
        <p:spPr>
          <a:xfrm>
            <a:off x="1256676" y="1264902"/>
            <a:ext cx="9546401" cy="940038"/>
          </a:xfrm>
          <a:prstGeom prst="roundRect">
            <a:avLst/>
          </a:prstGeom>
          <a:solidFill>
            <a:srgbClr val="FFA44C"/>
          </a:solidFill>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350"/>
          </a:p>
        </p:txBody>
      </p:sp>
      <p:sp>
        <p:nvSpPr>
          <p:cNvPr id="13" name="TextBox 14">
            <a:extLst>
              <a:ext uri="{FF2B5EF4-FFF2-40B4-BE49-F238E27FC236}">
                <a16:creationId xmlns:a16="http://schemas.microsoft.com/office/drawing/2014/main" id="{F78F5837-F39A-0A9B-AE28-25885F1A49D8}"/>
              </a:ext>
            </a:extLst>
          </p:cNvPr>
          <p:cNvSpPr txBox="1"/>
          <p:nvPr/>
        </p:nvSpPr>
        <p:spPr>
          <a:xfrm>
            <a:off x="1312175" y="1528119"/>
            <a:ext cx="9640259" cy="400110"/>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000" b="1" dirty="0">
                <a:solidFill>
                  <a:schemeClr val="bg1"/>
                </a:solidFill>
                <a:latin typeface="Arial"/>
                <a:cs typeface="Arial"/>
              </a:rPr>
              <a:t>SEGMENT 4: EXPLANATION ON INDUSTRY SKILL CHAMPION (15%)</a:t>
            </a:r>
            <a:endParaRPr lang="en-US" dirty="0">
              <a:solidFill>
                <a:schemeClr val="bg1"/>
              </a:solidFill>
            </a:endParaRPr>
          </a:p>
        </p:txBody>
      </p:sp>
      <p:sp>
        <p:nvSpPr>
          <p:cNvPr id="15" name="TextBox 14">
            <a:extLst>
              <a:ext uri="{FF2B5EF4-FFF2-40B4-BE49-F238E27FC236}">
                <a16:creationId xmlns:a16="http://schemas.microsoft.com/office/drawing/2014/main" id="{FD5E34C9-BE41-1CB4-DDFA-4B12219697A3}"/>
              </a:ext>
            </a:extLst>
          </p:cNvPr>
          <p:cNvSpPr txBox="1"/>
          <p:nvPr/>
        </p:nvSpPr>
        <p:spPr>
          <a:xfrm>
            <a:off x="1292665" y="2153894"/>
            <a:ext cx="9495075" cy="3323987"/>
          </a:xfrm>
          <a:prstGeom prst="rect">
            <a:avLst/>
          </a:prstGeom>
          <a:noFill/>
        </p:spPr>
        <p:txBody>
          <a:bodyPr wrap="square" lIns="91440" tIns="45720" rIns="91440" bIns="4572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00" b="1">
                <a:solidFill>
                  <a:srgbClr val="FFA44C"/>
                </a:solidFill>
                <a:latin typeface="Arial"/>
                <a:cs typeface="Arial"/>
              </a:rPr>
              <a:t>Please provide detailed information for each component listed below:</a:t>
            </a:r>
          </a:p>
          <a:p>
            <a:pPr algn="just"/>
            <a:endParaRPr lang="en-US" sz="2000" b="1">
              <a:solidFill>
                <a:srgbClr val="FFA44C"/>
              </a:solidFill>
              <a:latin typeface="Arial" panose="020B0604020202020204" pitchFamily="34" charset="0"/>
              <a:cs typeface="Arial" panose="020B0604020202020204" pitchFamily="34" charset="0"/>
            </a:endParaRPr>
          </a:p>
          <a:p>
            <a:pPr marL="457200" indent="-457200" algn="just">
              <a:buAutoNum type="alphaLcParenR"/>
            </a:pPr>
            <a:r>
              <a:rPr lang="en-US" sz="2000" b="1">
                <a:solidFill>
                  <a:schemeClr val="bg1"/>
                </a:solidFill>
                <a:latin typeface="Arial"/>
                <a:cs typeface="Arial"/>
              </a:rPr>
              <a:t>How does the </a:t>
            </a:r>
            <a:r>
              <a:rPr lang="en-US" sz="2000" b="1" err="1">
                <a:solidFill>
                  <a:schemeClr val="bg1"/>
                </a:solidFill>
                <a:latin typeface="Arial"/>
                <a:cs typeface="Arial"/>
              </a:rPr>
              <a:t>organisation</a:t>
            </a:r>
            <a:r>
              <a:rPr lang="en-US" sz="2000" b="1">
                <a:solidFill>
                  <a:schemeClr val="bg1"/>
                </a:solidFill>
                <a:latin typeface="Arial"/>
                <a:cs typeface="Arial"/>
              </a:rPr>
              <a:t> collaborate with industry stakeholders, training institutions, professional bodies or other partners to develop and strengthen industry skills?</a:t>
            </a:r>
          </a:p>
          <a:p>
            <a:pPr marL="457200" indent="-457200" algn="just">
              <a:buAutoNum type="alphaLcParenR"/>
            </a:pPr>
            <a:r>
              <a:rPr lang="en-US" sz="2000" b="1">
                <a:solidFill>
                  <a:schemeClr val="bg1"/>
                </a:solidFill>
                <a:latin typeface="Arial"/>
                <a:cs typeface="Arial"/>
              </a:rPr>
              <a:t>What specific training, skills development or talent initiatives has the </a:t>
            </a:r>
            <a:r>
              <a:rPr lang="en-US" sz="2000" b="1" err="1">
                <a:solidFill>
                  <a:schemeClr val="bg1"/>
                </a:solidFill>
                <a:latin typeface="Arial"/>
                <a:cs typeface="Arial"/>
              </a:rPr>
              <a:t>organisation</a:t>
            </a:r>
            <a:r>
              <a:rPr lang="en-US" sz="2000" b="1">
                <a:solidFill>
                  <a:schemeClr val="bg1"/>
                </a:solidFill>
                <a:latin typeface="Arial"/>
                <a:cs typeface="Arial"/>
              </a:rPr>
              <a:t> implemented to address industry-specific skills gaps and capability needs?</a:t>
            </a:r>
          </a:p>
          <a:p>
            <a:pPr marL="457200" indent="-457200" algn="just">
              <a:buAutoNum type="alphaLcParenR"/>
            </a:pPr>
            <a:endParaRPr lang="en-US" sz="2000" b="1">
              <a:solidFill>
                <a:schemeClr val="bg1"/>
              </a:solidFill>
              <a:latin typeface="Arial"/>
              <a:cs typeface="Arial"/>
            </a:endParaRPr>
          </a:p>
          <a:p>
            <a:pPr marL="457200" indent="-457200" algn="just">
              <a:buAutoNum type="alphaLcParenR"/>
            </a:pPr>
            <a:endParaRPr lang="en-US" sz="2000" b="1">
              <a:solidFill>
                <a:schemeClr val="bg1"/>
              </a:solidFill>
              <a:latin typeface="Arial"/>
              <a:cs typeface="Arial"/>
            </a:endParaRPr>
          </a:p>
        </p:txBody>
      </p:sp>
      <p:sp>
        <p:nvSpPr>
          <p:cNvPr id="5" name="TextBox 4">
            <a:extLst>
              <a:ext uri="{FF2B5EF4-FFF2-40B4-BE49-F238E27FC236}">
                <a16:creationId xmlns:a16="http://schemas.microsoft.com/office/drawing/2014/main" id="{717B33C6-9F83-8205-B4D2-F3D41514FAEB}"/>
              </a:ext>
            </a:extLst>
          </p:cNvPr>
          <p:cNvSpPr txBox="1"/>
          <p:nvPr/>
        </p:nvSpPr>
        <p:spPr>
          <a:xfrm>
            <a:off x="1714929" y="6328132"/>
            <a:ext cx="8854047" cy="276999"/>
          </a:xfrm>
          <a:prstGeom prst="rect">
            <a:avLst/>
          </a:prstGeom>
          <a:noFill/>
        </p:spPr>
        <p:txBody>
          <a:bodyPr wrap="square" lIns="91440" tIns="45720" rIns="91440" bIns="45720" anchor="t">
            <a:spAutoFit/>
          </a:bodyPr>
          <a:lstStyle/>
          <a:p>
            <a:pPr fontAlgn="t">
              <a:lnSpc>
                <a:spcPct val="100000"/>
              </a:lnSpc>
              <a:buNone/>
            </a:pPr>
            <a:r>
              <a:rPr lang="en-MY" sz="1200" b="1" i="1" dirty="0">
                <a:solidFill>
                  <a:schemeClr val="bg1"/>
                </a:solidFill>
                <a:effectLst/>
                <a:latin typeface="Century Gothic"/>
              </a:rPr>
              <a:t>**Present the content in an infographic format, with the key message </a:t>
            </a:r>
            <a:r>
              <a:rPr lang="en-MY" sz="1200" b="1" i="1" dirty="0">
                <a:solidFill>
                  <a:schemeClr val="bg1"/>
                </a:solidFill>
                <a:latin typeface="Century Gothic"/>
              </a:rPr>
              <a:t>summarised</a:t>
            </a:r>
            <a:r>
              <a:rPr lang="en-MY" sz="1200" b="1" i="1" dirty="0">
                <a:solidFill>
                  <a:schemeClr val="bg1"/>
                </a:solidFill>
                <a:effectLst/>
                <a:latin typeface="Century Gothic"/>
              </a:rPr>
              <a:t> in a clear and concise sentence**</a:t>
            </a:r>
          </a:p>
        </p:txBody>
      </p:sp>
    </p:spTree>
    <p:extLst>
      <p:ext uri="{BB962C8B-B14F-4D97-AF65-F5344CB8AC3E}">
        <p14:creationId xmlns:p14="http://schemas.microsoft.com/office/powerpoint/2010/main" val="186288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C20ECD-3165-1CED-575F-35BEC2F079A0}"/>
            </a:ext>
          </a:extLst>
        </p:cNvPr>
        <p:cNvGrpSpPr/>
        <p:nvPr/>
      </p:nvGrpSpPr>
      <p:grpSpPr>
        <a:xfrm>
          <a:off x="0" y="0"/>
          <a:ext cx="0" cy="0"/>
          <a:chOff x="0" y="0"/>
          <a:chExt cx="0" cy="0"/>
        </a:xfrm>
      </p:grpSpPr>
      <p:sp>
        <p:nvSpPr>
          <p:cNvPr id="17" name="Rounded Rectangle 3">
            <a:extLst>
              <a:ext uri="{FF2B5EF4-FFF2-40B4-BE49-F238E27FC236}">
                <a16:creationId xmlns:a16="http://schemas.microsoft.com/office/drawing/2014/main" id="{E2316C6A-2CB2-2FF4-1ECE-8F6C8BBE31FA}"/>
              </a:ext>
            </a:extLst>
          </p:cNvPr>
          <p:cNvSpPr/>
          <p:nvPr/>
        </p:nvSpPr>
        <p:spPr>
          <a:xfrm>
            <a:off x="612496" y="1437499"/>
            <a:ext cx="10036039" cy="940038"/>
          </a:xfrm>
          <a:prstGeom prst="roundRect">
            <a:avLst/>
          </a:prstGeom>
          <a:gradFill>
            <a:gsLst>
              <a:gs pos="0">
                <a:srgbClr val="E29754"/>
              </a:gs>
              <a:gs pos="100000">
                <a:srgbClr val="EFD587"/>
              </a:gs>
            </a:gsLst>
            <a:lin ang="5400000" scaled="1"/>
          </a:gradFill>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350"/>
          </a:p>
        </p:txBody>
      </p:sp>
      <p:pic>
        <p:nvPicPr>
          <p:cNvPr id="2" name="Picture 1">
            <a:extLst>
              <a:ext uri="{FF2B5EF4-FFF2-40B4-BE49-F238E27FC236}">
                <a16:creationId xmlns:a16="http://schemas.microsoft.com/office/drawing/2014/main" id="{C87F9C5D-E79C-65A0-2C58-0FF6F24BF80B}"/>
              </a:ext>
            </a:extLst>
          </p:cNvPr>
          <p:cNvPicPr>
            <a:picLocks noChangeAspect="1"/>
          </p:cNvPicPr>
          <p:nvPr/>
        </p:nvPicPr>
        <p:blipFill>
          <a:blip r:embed="rId2"/>
          <a:srcRect/>
          <a:stretch/>
        </p:blipFill>
        <p:spPr>
          <a:xfrm>
            <a:off x="0" y="0"/>
            <a:ext cx="12192000" cy="6858000"/>
          </a:xfrm>
          <a:prstGeom prst="rect">
            <a:avLst/>
          </a:prstGeom>
        </p:spPr>
      </p:pic>
      <p:pic>
        <p:nvPicPr>
          <p:cNvPr id="3" name="Picture 2">
            <a:extLst>
              <a:ext uri="{FF2B5EF4-FFF2-40B4-BE49-F238E27FC236}">
                <a16:creationId xmlns:a16="http://schemas.microsoft.com/office/drawing/2014/main" id="{CE94300B-946A-2EC2-3CB1-67AE9215E3ED}"/>
              </a:ext>
            </a:extLst>
          </p:cNvPr>
          <p:cNvPicPr>
            <a:picLocks noChangeAspect="1"/>
          </p:cNvPicPr>
          <p:nvPr/>
        </p:nvPicPr>
        <p:blipFill>
          <a:blip r:embed="rId3"/>
          <a:srcRect t="21158" b="23094"/>
          <a:stretch>
            <a:fillRect/>
          </a:stretch>
        </p:blipFill>
        <p:spPr>
          <a:xfrm>
            <a:off x="367468" y="141514"/>
            <a:ext cx="1899786" cy="1058112"/>
          </a:xfrm>
          <a:prstGeom prst="rect">
            <a:avLst/>
          </a:prstGeom>
        </p:spPr>
      </p:pic>
      <p:pic>
        <p:nvPicPr>
          <p:cNvPr id="12" name="Picture 11" descr="A black and white logo&#10;&#10;Description automatically generated">
            <a:extLst>
              <a:ext uri="{FF2B5EF4-FFF2-40B4-BE49-F238E27FC236}">
                <a16:creationId xmlns:a16="http://schemas.microsoft.com/office/drawing/2014/main" id="{4CA620E7-9996-57FC-88ED-54E5E455649E}"/>
              </a:ext>
            </a:extLst>
          </p:cNvPr>
          <p:cNvPicPr>
            <a:picLocks noChangeAspect="1"/>
          </p:cNvPicPr>
          <p:nvPr/>
        </p:nvPicPr>
        <p:blipFill>
          <a:blip r:embed="rId4"/>
          <a:srcRect t="28796" b="31236"/>
          <a:stretch/>
        </p:blipFill>
        <p:spPr>
          <a:xfrm>
            <a:off x="9472538" y="141514"/>
            <a:ext cx="2351994" cy="940038"/>
          </a:xfrm>
          <a:prstGeom prst="rect">
            <a:avLst/>
          </a:prstGeom>
        </p:spPr>
      </p:pic>
      <p:sp>
        <p:nvSpPr>
          <p:cNvPr id="20" name="Rounded Rectangle 3">
            <a:extLst>
              <a:ext uri="{FF2B5EF4-FFF2-40B4-BE49-F238E27FC236}">
                <a16:creationId xmlns:a16="http://schemas.microsoft.com/office/drawing/2014/main" id="{A7BF7DDE-76F1-3BDD-0DA9-268FE48F76CA}"/>
              </a:ext>
            </a:extLst>
          </p:cNvPr>
          <p:cNvSpPr/>
          <p:nvPr/>
        </p:nvSpPr>
        <p:spPr>
          <a:xfrm>
            <a:off x="1261595" y="1241462"/>
            <a:ext cx="9546401" cy="940038"/>
          </a:xfrm>
          <a:prstGeom prst="roundRect">
            <a:avLst/>
          </a:prstGeom>
          <a:solidFill>
            <a:srgbClr val="FFA44C"/>
          </a:solidFill>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350"/>
          </a:p>
        </p:txBody>
      </p:sp>
      <p:sp>
        <p:nvSpPr>
          <p:cNvPr id="13" name="TextBox 14">
            <a:extLst>
              <a:ext uri="{FF2B5EF4-FFF2-40B4-BE49-F238E27FC236}">
                <a16:creationId xmlns:a16="http://schemas.microsoft.com/office/drawing/2014/main" id="{F5DDE09F-729E-5894-E03F-1EBB5C3CAA5A}"/>
              </a:ext>
            </a:extLst>
          </p:cNvPr>
          <p:cNvSpPr txBox="1"/>
          <p:nvPr/>
        </p:nvSpPr>
        <p:spPr>
          <a:xfrm>
            <a:off x="1365742" y="1512849"/>
            <a:ext cx="9640259" cy="400110"/>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000" b="1" dirty="0">
                <a:solidFill>
                  <a:schemeClr val="bg1"/>
                </a:solidFill>
                <a:latin typeface="Arial"/>
                <a:cs typeface="Arial"/>
              </a:rPr>
              <a:t>SEGMENT 5: IMPLEMENTATION ON INDUSTRY SKILL CHAMPION (15%)</a:t>
            </a:r>
            <a:endParaRPr lang="en-US" dirty="0">
              <a:solidFill>
                <a:schemeClr val="bg1"/>
              </a:solidFill>
            </a:endParaRPr>
          </a:p>
        </p:txBody>
      </p:sp>
      <p:sp>
        <p:nvSpPr>
          <p:cNvPr id="15" name="TextBox 14">
            <a:extLst>
              <a:ext uri="{FF2B5EF4-FFF2-40B4-BE49-F238E27FC236}">
                <a16:creationId xmlns:a16="http://schemas.microsoft.com/office/drawing/2014/main" id="{6998F348-BF9C-231D-A447-777B2A0ABFAA}"/>
              </a:ext>
            </a:extLst>
          </p:cNvPr>
          <p:cNvSpPr txBox="1"/>
          <p:nvPr/>
        </p:nvSpPr>
        <p:spPr>
          <a:xfrm>
            <a:off x="1367455" y="2239198"/>
            <a:ext cx="9893576" cy="2246769"/>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000" b="1">
                <a:solidFill>
                  <a:srgbClr val="FFA44C"/>
                </a:solidFill>
                <a:latin typeface="Arial"/>
                <a:cs typeface="Arial"/>
              </a:rPr>
              <a:t>Please provide detailed information for each component listed below:</a:t>
            </a:r>
          </a:p>
          <a:p>
            <a:endParaRPr lang="en-US" sz="2000" b="1">
              <a:solidFill>
                <a:srgbClr val="FFA44C"/>
              </a:solidFill>
              <a:latin typeface="Arial" panose="020B0604020202020204" pitchFamily="34" charset="0"/>
              <a:cs typeface="Arial" panose="020B0604020202020204" pitchFamily="34" charset="0"/>
            </a:endParaRPr>
          </a:p>
          <a:p>
            <a:pPr marL="457200" indent="-457200">
              <a:buFont typeface="+mj-lt"/>
              <a:buAutoNum type="alphaLcParenR"/>
            </a:pPr>
            <a:r>
              <a:rPr lang="en-US" sz="2000" b="1">
                <a:solidFill>
                  <a:srgbClr val="FFFFFF"/>
                </a:solidFill>
                <a:latin typeface="Arial"/>
                <a:cs typeface="Arial"/>
              </a:rPr>
              <a:t>How are the </a:t>
            </a:r>
            <a:r>
              <a:rPr lang="en-US" sz="2000" b="1" err="1">
                <a:solidFill>
                  <a:srgbClr val="FFFFFF"/>
                </a:solidFill>
                <a:latin typeface="Arial"/>
                <a:cs typeface="Arial"/>
              </a:rPr>
              <a:t>organisation’s</a:t>
            </a:r>
            <a:r>
              <a:rPr lang="en-US" sz="2000" b="1">
                <a:solidFill>
                  <a:srgbClr val="FFFFFF"/>
                </a:solidFill>
                <a:latin typeface="Arial"/>
                <a:cs typeface="Arial"/>
              </a:rPr>
              <a:t> industry skills development initiatives implemented, monitored and continuously improved to ensure relevance to industry needs?</a:t>
            </a:r>
          </a:p>
          <a:p>
            <a:pPr marL="457200" indent="-457200">
              <a:buFont typeface="+mj-lt"/>
              <a:buAutoNum type="alphaLcParenR"/>
            </a:pPr>
            <a:r>
              <a:rPr lang="en-US" sz="2000" b="1">
                <a:solidFill>
                  <a:srgbClr val="FFFFFF"/>
                </a:solidFill>
                <a:latin typeface="Arial"/>
                <a:cs typeface="Arial"/>
              </a:rPr>
              <a:t>What measurable outcomes have resulted from the </a:t>
            </a:r>
            <a:r>
              <a:rPr lang="en-US" sz="2000" b="1" err="1">
                <a:solidFill>
                  <a:srgbClr val="FFFFFF"/>
                </a:solidFill>
                <a:latin typeface="Arial"/>
                <a:cs typeface="Arial"/>
              </a:rPr>
              <a:t>organisation's</a:t>
            </a:r>
            <a:r>
              <a:rPr lang="en-US" sz="2000" b="1">
                <a:solidFill>
                  <a:srgbClr val="FFFFFF"/>
                </a:solidFill>
                <a:latin typeface="Arial"/>
                <a:cs typeface="Arial"/>
              </a:rPr>
              <a:t> collaboration with industry stakeholders or partners?</a:t>
            </a:r>
            <a:endParaRPr lang="en-US" sz="2000" b="1">
              <a:solidFill>
                <a:schemeClr val="bg1"/>
              </a:solidFill>
              <a:latin typeface="Arial"/>
              <a:cs typeface="Arial"/>
            </a:endParaRPr>
          </a:p>
        </p:txBody>
      </p:sp>
      <p:sp>
        <p:nvSpPr>
          <p:cNvPr id="5" name="TextBox 4">
            <a:extLst>
              <a:ext uri="{FF2B5EF4-FFF2-40B4-BE49-F238E27FC236}">
                <a16:creationId xmlns:a16="http://schemas.microsoft.com/office/drawing/2014/main" id="{87851F75-EE28-CE46-5B08-A8182C78AABF}"/>
              </a:ext>
            </a:extLst>
          </p:cNvPr>
          <p:cNvSpPr txBox="1"/>
          <p:nvPr/>
        </p:nvSpPr>
        <p:spPr>
          <a:xfrm>
            <a:off x="1714929" y="6328132"/>
            <a:ext cx="8854047" cy="276999"/>
          </a:xfrm>
          <a:prstGeom prst="rect">
            <a:avLst/>
          </a:prstGeom>
          <a:noFill/>
        </p:spPr>
        <p:txBody>
          <a:bodyPr wrap="square" lIns="91440" tIns="45720" rIns="91440" bIns="45720" anchor="t">
            <a:spAutoFit/>
          </a:bodyPr>
          <a:lstStyle/>
          <a:p>
            <a:pPr fontAlgn="t">
              <a:lnSpc>
                <a:spcPct val="100000"/>
              </a:lnSpc>
              <a:buNone/>
            </a:pPr>
            <a:r>
              <a:rPr lang="en-MY" sz="1200" b="1" i="1" dirty="0">
                <a:solidFill>
                  <a:schemeClr val="bg1"/>
                </a:solidFill>
                <a:effectLst/>
                <a:latin typeface="Century Gothic"/>
              </a:rPr>
              <a:t>**Present the content in an infographic format, with the key message </a:t>
            </a:r>
            <a:r>
              <a:rPr lang="en-MY" sz="1200" b="1" i="1" dirty="0">
                <a:solidFill>
                  <a:schemeClr val="bg1"/>
                </a:solidFill>
                <a:latin typeface="Century Gothic"/>
              </a:rPr>
              <a:t>summarised</a:t>
            </a:r>
            <a:r>
              <a:rPr lang="en-MY" sz="1200" b="1" i="1" dirty="0">
                <a:solidFill>
                  <a:schemeClr val="bg1"/>
                </a:solidFill>
                <a:effectLst/>
                <a:latin typeface="Century Gothic"/>
              </a:rPr>
              <a:t> in a clear and concise sentence**</a:t>
            </a:r>
          </a:p>
        </p:txBody>
      </p:sp>
    </p:spTree>
    <p:extLst>
      <p:ext uri="{BB962C8B-B14F-4D97-AF65-F5344CB8AC3E}">
        <p14:creationId xmlns:p14="http://schemas.microsoft.com/office/powerpoint/2010/main" val="29924654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314430-9129-DF1A-44D3-C7043F5B40D0}"/>
            </a:ext>
          </a:extLst>
        </p:cNvPr>
        <p:cNvGrpSpPr/>
        <p:nvPr/>
      </p:nvGrpSpPr>
      <p:grpSpPr>
        <a:xfrm>
          <a:off x="0" y="0"/>
          <a:ext cx="0" cy="0"/>
          <a:chOff x="0" y="0"/>
          <a:chExt cx="0" cy="0"/>
        </a:xfrm>
      </p:grpSpPr>
      <p:sp>
        <p:nvSpPr>
          <p:cNvPr id="17" name="Rounded Rectangle 3">
            <a:extLst>
              <a:ext uri="{FF2B5EF4-FFF2-40B4-BE49-F238E27FC236}">
                <a16:creationId xmlns:a16="http://schemas.microsoft.com/office/drawing/2014/main" id="{867E3384-CDBD-01F4-C6FA-138052570CC2}"/>
              </a:ext>
            </a:extLst>
          </p:cNvPr>
          <p:cNvSpPr/>
          <p:nvPr/>
        </p:nvSpPr>
        <p:spPr>
          <a:xfrm>
            <a:off x="612496" y="1437499"/>
            <a:ext cx="10036039" cy="940038"/>
          </a:xfrm>
          <a:prstGeom prst="roundRect">
            <a:avLst/>
          </a:prstGeom>
          <a:gradFill>
            <a:gsLst>
              <a:gs pos="0">
                <a:srgbClr val="E29754"/>
              </a:gs>
              <a:gs pos="100000">
                <a:srgbClr val="EFD587"/>
              </a:gs>
            </a:gsLst>
            <a:lin ang="5400000" scaled="1"/>
          </a:gradFill>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350"/>
          </a:p>
        </p:txBody>
      </p:sp>
      <p:pic>
        <p:nvPicPr>
          <p:cNvPr id="2" name="Picture 1">
            <a:extLst>
              <a:ext uri="{FF2B5EF4-FFF2-40B4-BE49-F238E27FC236}">
                <a16:creationId xmlns:a16="http://schemas.microsoft.com/office/drawing/2014/main" id="{7BA1E933-32C2-6FEE-6A2B-2BDE06ACA4DA}"/>
              </a:ext>
            </a:extLst>
          </p:cNvPr>
          <p:cNvPicPr>
            <a:picLocks noChangeAspect="1"/>
          </p:cNvPicPr>
          <p:nvPr/>
        </p:nvPicPr>
        <p:blipFill>
          <a:blip r:embed="rId2"/>
          <a:srcRect/>
          <a:stretch/>
        </p:blipFill>
        <p:spPr>
          <a:xfrm>
            <a:off x="0" y="0"/>
            <a:ext cx="12192000" cy="6858000"/>
          </a:xfrm>
          <a:prstGeom prst="rect">
            <a:avLst/>
          </a:prstGeom>
        </p:spPr>
      </p:pic>
      <p:pic>
        <p:nvPicPr>
          <p:cNvPr id="3" name="Picture 2">
            <a:extLst>
              <a:ext uri="{FF2B5EF4-FFF2-40B4-BE49-F238E27FC236}">
                <a16:creationId xmlns:a16="http://schemas.microsoft.com/office/drawing/2014/main" id="{7BFB3734-8DBD-5E00-0597-EB0DBECE96CF}"/>
              </a:ext>
            </a:extLst>
          </p:cNvPr>
          <p:cNvPicPr>
            <a:picLocks noChangeAspect="1"/>
          </p:cNvPicPr>
          <p:nvPr/>
        </p:nvPicPr>
        <p:blipFill>
          <a:blip r:embed="rId3"/>
          <a:srcRect t="21158" b="23094"/>
          <a:stretch>
            <a:fillRect/>
          </a:stretch>
        </p:blipFill>
        <p:spPr>
          <a:xfrm>
            <a:off x="367468" y="141514"/>
            <a:ext cx="1899786" cy="1058112"/>
          </a:xfrm>
          <a:prstGeom prst="rect">
            <a:avLst/>
          </a:prstGeom>
        </p:spPr>
      </p:pic>
      <p:pic>
        <p:nvPicPr>
          <p:cNvPr id="12" name="Picture 11" descr="A black and white logo&#10;&#10;Description automatically generated">
            <a:extLst>
              <a:ext uri="{FF2B5EF4-FFF2-40B4-BE49-F238E27FC236}">
                <a16:creationId xmlns:a16="http://schemas.microsoft.com/office/drawing/2014/main" id="{CCD49A02-D28C-61D0-656C-23C6B660A19A}"/>
              </a:ext>
            </a:extLst>
          </p:cNvPr>
          <p:cNvPicPr>
            <a:picLocks noChangeAspect="1"/>
          </p:cNvPicPr>
          <p:nvPr/>
        </p:nvPicPr>
        <p:blipFill>
          <a:blip r:embed="rId4"/>
          <a:srcRect t="28796" b="31236"/>
          <a:stretch/>
        </p:blipFill>
        <p:spPr>
          <a:xfrm>
            <a:off x="9472538" y="141514"/>
            <a:ext cx="2351994" cy="940038"/>
          </a:xfrm>
          <a:prstGeom prst="rect">
            <a:avLst/>
          </a:prstGeom>
        </p:spPr>
      </p:pic>
      <p:sp>
        <p:nvSpPr>
          <p:cNvPr id="20" name="Rounded Rectangle 3">
            <a:extLst>
              <a:ext uri="{FF2B5EF4-FFF2-40B4-BE49-F238E27FC236}">
                <a16:creationId xmlns:a16="http://schemas.microsoft.com/office/drawing/2014/main" id="{603C5C27-1EAD-05A5-6107-56E22916DB5F}"/>
              </a:ext>
            </a:extLst>
          </p:cNvPr>
          <p:cNvSpPr/>
          <p:nvPr/>
        </p:nvSpPr>
        <p:spPr>
          <a:xfrm>
            <a:off x="1322799" y="1223066"/>
            <a:ext cx="9546401" cy="940038"/>
          </a:xfrm>
          <a:prstGeom prst="roundRect">
            <a:avLst/>
          </a:prstGeom>
          <a:solidFill>
            <a:srgbClr val="FFA44C"/>
          </a:solidFill>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350"/>
          </a:p>
        </p:txBody>
      </p:sp>
      <p:sp>
        <p:nvSpPr>
          <p:cNvPr id="13" name="TextBox 14">
            <a:extLst>
              <a:ext uri="{FF2B5EF4-FFF2-40B4-BE49-F238E27FC236}">
                <a16:creationId xmlns:a16="http://schemas.microsoft.com/office/drawing/2014/main" id="{7B7E80CE-4D4E-F10D-27C2-5818F990A171}"/>
              </a:ext>
            </a:extLst>
          </p:cNvPr>
          <p:cNvSpPr txBox="1"/>
          <p:nvPr/>
        </p:nvSpPr>
        <p:spPr>
          <a:xfrm>
            <a:off x="1391985" y="1493540"/>
            <a:ext cx="9640259" cy="400110"/>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000" b="1" dirty="0">
                <a:solidFill>
                  <a:schemeClr val="bg1"/>
                </a:solidFill>
                <a:latin typeface="Arial"/>
                <a:cs typeface="Arial"/>
              </a:rPr>
              <a:t>SEGMENT 6: IMPACT TOWARDS BUSINESS (30%)</a:t>
            </a:r>
            <a:endParaRPr lang="en-US" dirty="0">
              <a:solidFill>
                <a:schemeClr val="bg1"/>
              </a:solidFill>
            </a:endParaRPr>
          </a:p>
        </p:txBody>
      </p:sp>
      <p:sp>
        <p:nvSpPr>
          <p:cNvPr id="15" name="TextBox 14">
            <a:extLst>
              <a:ext uri="{FF2B5EF4-FFF2-40B4-BE49-F238E27FC236}">
                <a16:creationId xmlns:a16="http://schemas.microsoft.com/office/drawing/2014/main" id="{75F5704B-6296-EF0E-7F37-007044B99D2C}"/>
              </a:ext>
            </a:extLst>
          </p:cNvPr>
          <p:cNvSpPr txBox="1"/>
          <p:nvPr/>
        </p:nvSpPr>
        <p:spPr>
          <a:xfrm>
            <a:off x="1396016" y="2186544"/>
            <a:ext cx="9546401" cy="255454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000" b="1">
                <a:solidFill>
                  <a:srgbClr val="FFA44C"/>
                </a:solidFill>
                <a:latin typeface="Arial" panose="020B0604020202020204" pitchFamily="34" charset="0"/>
                <a:cs typeface="Arial" panose="020B0604020202020204" pitchFamily="34" charset="0"/>
              </a:rPr>
              <a:t> Please provide detailed information for each component listed below:</a:t>
            </a:r>
          </a:p>
          <a:p>
            <a:pPr algn="just"/>
            <a:endParaRPr lang="en-US" sz="2000" b="1">
              <a:solidFill>
                <a:srgbClr val="FFA44C"/>
              </a:solidFill>
              <a:latin typeface="Arial" panose="020B0604020202020204" pitchFamily="34" charset="0"/>
              <a:cs typeface="Arial" panose="020B0604020202020204" pitchFamily="34" charset="0"/>
            </a:endParaRPr>
          </a:p>
          <a:p>
            <a:pPr marL="457200" indent="-457200" algn="just">
              <a:buFont typeface="+mj-lt"/>
              <a:buAutoNum type="alphaLcParenR"/>
            </a:pPr>
            <a:r>
              <a:rPr lang="en-US" sz="2000" b="1">
                <a:solidFill>
                  <a:schemeClr val="bg1"/>
                </a:solidFill>
                <a:latin typeface="Arial" panose="020B0604020202020204" pitchFamily="34" charset="0"/>
                <a:cs typeface="Arial" panose="020B0604020202020204" pitchFamily="34" charset="0"/>
              </a:rPr>
              <a:t>How has the </a:t>
            </a:r>
            <a:r>
              <a:rPr lang="en-US" sz="2000" b="1" err="1">
                <a:solidFill>
                  <a:schemeClr val="bg1"/>
                </a:solidFill>
                <a:latin typeface="Arial" panose="020B0604020202020204" pitchFamily="34" charset="0"/>
                <a:cs typeface="Arial" panose="020B0604020202020204" pitchFamily="34" charset="0"/>
              </a:rPr>
              <a:t>organisation's</a:t>
            </a:r>
            <a:r>
              <a:rPr lang="en-US" sz="2000" b="1">
                <a:solidFill>
                  <a:schemeClr val="bg1"/>
                </a:solidFill>
                <a:latin typeface="Arial" panose="020B0604020202020204" pitchFamily="34" charset="0"/>
                <a:cs typeface="Arial" panose="020B0604020202020204" pitchFamily="34" charset="0"/>
              </a:rPr>
              <a:t> investment in industry-specific skills development contributed to business performance, productivity and </a:t>
            </a:r>
            <a:r>
              <a:rPr lang="en-US" sz="2000" b="1" err="1">
                <a:solidFill>
                  <a:schemeClr val="bg1"/>
                </a:solidFill>
                <a:latin typeface="Arial" panose="020B0604020202020204" pitchFamily="34" charset="0"/>
                <a:cs typeface="Arial" panose="020B0604020202020204" pitchFamily="34" charset="0"/>
              </a:rPr>
              <a:t>organisational</a:t>
            </a:r>
            <a:r>
              <a:rPr lang="en-US" sz="2000" b="1">
                <a:solidFill>
                  <a:schemeClr val="bg1"/>
                </a:solidFill>
                <a:latin typeface="Arial" panose="020B0604020202020204" pitchFamily="34" charset="0"/>
                <a:cs typeface="Arial" panose="020B0604020202020204" pitchFamily="34" charset="0"/>
              </a:rPr>
              <a:t> growth?</a:t>
            </a:r>
          </a:p>
          <a:p>
            <a:pPr marL="457200" indent="-457200" algn="just">
              <a:buFont typeface="+mj-lt"/>
              <a:buAutoNum type="alphaLcParenR"/>
            </a:pPr>
            <a:r>
              <a:rPr lang="en-US" sz="2000" b="1">
                <a:solidFill>
                  <a:schemeClr val="bg1"/>
                </a:solidFill>
                <a:latin typeface="Arial" panose="020B0604020202020204" pitchFamily="34" charset="0"/>
                <a:cs typeface="Arial" panose="020B0604020202020204" pitchFamily="34" charset="0"/>
              </a:rPr>
              <a:t>What measurable evidence demonstrates the </a:t>
            </a:r>
            <a:r>
              <a:rPr lang="en-US" sz="2000" b="1" err="1">
                <a:solidFill>
                  <a:schemeClr val="bg1"/>
                </a:solidFill>
                <a:latin typeface="Arial" panose="020B0604020202020204" pitchFamily="34" charset="0"/>
                <a:cs typeface="Arial" panose="020B0604020202020204" pitchFamily="34" charset="0"/>
              </a:rPr>
              <a:t>organisation's</a:t>
            </a:r>
            <a:r>
              <a:rPr lang="en-US" sz="2000" b="1">
                <a:solidFill>
                  <a:schemeClr val="bg1"/>
                </a:solidFill>
                <a:latin typeface="Arial" panose="020B0604020202020204" pitchFamily="34" charset="0"/>
                <a:cs typeface="Arial" panose="020B0604020202020204" pitchFamily="34" charset="0"/>
              </a:rPr>
              <a:t> broader contribution to industry capability, knowledge sharing, talent development or advancement of industry practices?</a:t>
            </a:r>
          </a:p>
        </p:txBody>
      </p:sp>
      <p:sp>
        <p:nvSpPr>
          <p:cNvPr id="5" name="TextBox 4">
            <a:extLst>
              <a:ext uri="{FF2B5EF4-FFF2-40B4-BE49-F238E27FC236}">
                <a16:creationId xmlns:a16="http://schemas.microsoft.com/office/drawing/2014/main" id="{7F96177A-4962-DE26-FB3B-7C45904A44C8}"/>
              </a:ext>
            </a:extLst>
          </p:cNvPr>
          <p:cNvSpPr txBox="1"/>
          <p:nvPr/>
        </p:nvSpPr>
        <p:spPr>
          <a:xfrm>
            <a:off x="1714929" y="6328132"/>
            <a:ext cx="8854047" cy="276999"/>
          </a:xfrm>
          <a:prstGeom prst="rect">
            <a:avLst/>
          </a:prstGeom>
          <a:noFill/>
        </p:spPr>
        <p:txBody>
          <a:bodyPr wrap="square" lIns="91440" tIns="45720" rIns="91440" bIns="45720" anchor="t">
            <a:spAutoFit/>
          </a:bodyPr>
          <a:lstStyle/>
          <a:p>
            <a:pPr fontAlgn="t">
              <a:lnSpc>
                <a:spcPct val="100000"/>
              </a:lnSpc>
              <a:buNone/>
            </a:pPr>
            <a:r>
              <a:rPr lang="en-MY" sz="1200" b="1" i="1" dirty="0">
                <a:solidFill>
                  <a:schemeClr val="bg1"/>
                </a:solidFill>
                <a:effectLst/>
                <a:latin typeface="Century Gothic"/>
              </a:rPr>
              <a:t>**Present the content in an infographic format, with the key message </a:t>
            </a:r>
            <a:r>
              <a:rPr lang="en-MY" sz="1200" b="1" i="1" dirty="0">
                <a:solidFill>
                  <a:schemeClr val="bg1"/>
                </a:solidFill>
                <a:latin typeface="Century Gothic"/>
              </a:rPr>
              <a:t>summarised</a:t>
            </a:r>
            <a:r>
              <a:rPr lang="en-MY" sz="1200" b="1" i="1" dirty="0">
                <a:solidFill>
                  <a:schemeClr val="bg1"/>
                </a:solidFill>
                <a:effectLst/>
                <a:latin typeface="Century Gothic"/>
              </a:rPr>
              <a:t> in a clear and concise sentence**</a:t>
            </a:r>
          </a:p>
        </p:txBody>
      </p:sp>
    </p:spTree>
    <p:extLst>
      <p:ext uri="{BB962C8B-B14F-4D97-AF65-F5344CB8AC3E}">
        <p14:creationId xmlns:p14="http://schemas.microsoft.com/office/powerpoint/2010/main" val="678916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A logo of a company&#10;&#10;Description automatically generated with medium confidence">
            <a:extLst>
              <a:ext uri="{FF2B5EF4-FFF2-40B4-BE49-F238E27FC236}">
                <a16:creationId xmlns:a16="http://schemas.microsoft.com/office/drawing/2014/main" id="{62951E04-9426-47EC-0206-48A512BF60EC}"/>
              </a:ext>
            </a:extLst>
          </p:cNvPr>
          <p:cNvPicPr>
            <a:picLocks noChangeAspect="1"/>
          </p:cNvPicPr>
          <p:nvPr/>
        </p:nvPicPr>
        <p:blipFill>
          <a:blip r:embed="rId2"/>
          <a:srcRect t="36137" b="33707"/>
          <a:stretch/>
        </p:blipFill>
        <p:spPr>
          <a:xfrm>
            <a:off x="9340554" y="270531"/>
            <a:ext cx="2632103" cy="794129"/>
          </a:xfrm>
          <a:prstGeom prst="rect">
            <a:avLst/>
          </a:prstGeom>
        </p:spPr>
      </p:pic>
      <p:pic>
        <p:nvPicPr>
          <p:cNvPr id="3" name="Picture 2">
            <a:extLst>
              <a:ext uri="{FF2B5EF4-FFF2-40B4-BE49-F238E27FC236}">
                <a16:creationId xmlns:a16="http://schemas.microsoft.com/office/drawing/2014/main" id="{63FE1B88-9AED-9087-5DBB-C70DED6C7BF3}"/>
              </a:ext>
            </a:extLst>
          </p:cNvPr>
          <p:cNvPicPr>
            <a:picLocks noChangeAspect="1"/>
          </p:cNvPicPr>
          <p:nvPr/>
        </p:nvPicPr>
        <p:blipFill>
          <a:blip r:embed="rId3">
            <a:extLst>
              <a:ext uri="{28A0092B-C50C-407E-A947-70E740481C1C}">
                <a14:useLocalDpi xmlns:a14="http://schemas.microsoft.com/office/drawing/2010/main"/>
              </a:ext>
            </a:extLst>
          </a:blip>
          <a:srcRect l="1" t="-194" r="-32302" b="56769"/>
          <a:stretch>
            <a:fillRect/>
          </a:stretch>
        </p:blipFill>
        <p:spPr>
          <a:xfrm>
            <a:off x="531520" y="1854835"/>
            <a:ext cx="4137838" cy="5003166"/>
          </a:xfrm>
          <a:prstGeom prst="rect">
            <a:avLst/>
          </a:prstGeom>
        </p:spPr>
      </p:pic>
      <p:pic>
        <p:nvPicPr>
          <p:cNvPr id="5" name="Picture 4">
            <a:extLst>
              <a:ext uri="{FF2B5EF4-FFF2-40B4-BE49-F238E27FC236}">
                <a16:creationId xmlns:a16="http://schemas.microsoft.com/office/drawing/2014/main" id="{3F109066-2B16-6D22-D81A-810AB85D131D}"/>
              </a:ext>
            </a:extLst>
          </p:cNvPr>
          <p:cNvPicPr>
            <a:picLocks noChangeAspect="1"/>
          </p:cNvPicPr>
          <p:nvPr/>
        </p:nvPicPr>
        <p:blipFill>
          <a:blip r:embed="rId4"/>
          <a:srcRect t="21158" b="23094"/>
          <a:stretch>
            <a:fillRect/>
          </a:stretch>
        </p:blipFill>
        <p:spPr>
          <a:xfrm>
            <a:off x="367468" y="141514"/>
            <a:ext cx="1899786" cy="1058112"/>
          </a:xfrm>
          <a:prstGeom prst="rect">
            <a:avLst/>
          </a:prstGeom>
        </p:spPr>
      </p:pic>
      <p:sp>
        <p:nvSpPr>
          <p:cNvPr id="8" name="TextBox 7">
            <a:extLst>
              <a:ext uri="{FF2B5EF4-FFF2-40B4-BE49-F238E27FC236}">
                <a16:creationId xmlns:a16="http://schemas.microsoft.com/office/drawing/2014/main" id="{30616BF7-DFC7-F55D-3956-5AEC612D9468}"/>
              </a:ext>
            </a:extLst>
          </p:cNvPr>
          <p:cNvSpPr txBox="1"/>
          <p:nvPr/>
        </p:nvSpPr>
        <p:spPr>
          <a:xfrm>
            <a:off x="3822192" y="1004608"/>
            <a:ext cx="7726680" cy="2585323"/>
          </a:xfrm>
          <a:prstGeom prst="rect">
            <a:avLst/>
          </a:prstGeom>
          <a:noFill/>
        </p:spPr>
        <p:txBody>
          <a:bodyPr wrap="square" lIns="91440" tIns="45720" rIns="91440" bIns="45720" anchor="t">
            <a:spAutoFit/>
          </a:bodyPr>
          <a:lstStyle/>
          <a:p>
            <a:pPr algn="just"/>
            <a:br>
              <a:rPr lang="en-US" dirty="0">
                <a:latin typeface="Arial" panose="020B0604020202020204" pitchFamily="34" charset="0"/>
                <a:cs typeface="Arial" panose="020B0604020202020204" pitchFamily="34" charset="0"/>
              </a:rPr>
            </a:br>
            <a:r>
              <a:rPr lang="en-US" dirty="0">
                <a:solidFill>
                  <a:prstClr val="black"/>
                </a:solidFill>
                <a:latin typeface="Arial"/>
                <a:ea typeface="+mn-lt"/>
                <a:cs typeface="Arial"/>
              </a:rPr>
              <a:t>  The company agrees to the terms and conditions and declares that this entry form is eligible to participate in the HRD Awards 2026. The company confirms that all facts and figures contained within are accurate and true. A company representative will be available should the judging panel wish to clarify any information within this entry form. The company hereby agrees to abide by the Terms and Conditions of the HRD Awards 2026 as set forth. The company shall accept the judges’ decision as final and acknowledge that no appeal will be allowed.</a:t>
            </a:r>
            <a:endParaRPr lang="en-US" dirty="0">
              <a:solidFill>
                <a:prstClr val="black"/>
              </a:solidFill>
              <a:latin typeface="Arial"/>
              <a:cs typeface="Arial"/>
            </a:endParaRPr>
          </a:p>
        </p:txBody>
      </p:sp>
      <p:sp>
        <p:nvSpPr>
          <p:cNvPr id="10" name="Rectangle 9">
            <a:extLst>
              <a:ext uri="{FF2B5EF4-FFF2-40B4-BE49-F238E27FC236}">
                <a16:creationId xmlns:a16="http://schemas.microsoft.com/office/drawing/2014/main" id="{45D7DC0A-2CF8-5AB2-252D-FD6FFC98D152}"/>
              </a:ext>
            </a:extLst>
          </p:cNvPr>
          <p:cNvSpPr/>
          <p:nvPr/>
        </p:nvSpPr>
        <p:spPr>
          <a:xfrm>
            <a:off x="3822192" y="1133856"/>
            <a:ext cx="463118" cy="436616"/>
          </a:xfrm>
          <a:prstGeom prst="rect">
            <a:avLst/>
          </a:prstGeom>
          <a:noFill/>
          <a:ln w="6350"/>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endParaRPr lang="en-US" sz="1200">
              <a:ln w="28575">
                <a:solidFill>
                  <a:sysClr val="windowText" lastClr="000000"/>
                </a:solidFill>
              </a:ln>
              <a:solidFill>
                <a:sysClr val="windowText" lastClr="000000"/>
              </a:solidFill>
            </a:endParaRPr>
          </a:p>
        </p:txBody>
      </p:sp>
      <p:sp>
        <p:nvSpPr>
          <p:cNvPr id="12" name="TextBox 11">
            <a:extLst>
              <a:ext uri="{FF2B5EF4-FFF2-40B4-BE49-F238E27FC236}">
                <a16:creationId xmlns:a16="http://schemas.microsoft.com/office/drawing/2014/main" id="{6B2A9F0A-9EE6-7A33-29B0-C74D5B7E0BAA}"/>
              </a:ext>
            </a:extLst>
          </p:cNvPr>
          <p:cNvSpPr txBox="1"/>
          <p:nvPr/>
        </p:nvSpPr>
        <p:spPr>
          <a:xfrm>
            <a:off x="3918666" y="4146449"/>
            <a:ext cx="6094476" cy="2585323"/>
          </a:xfrm>
          <a:prstGeom prst="rect">
            <a:avLst/>
          </a:prstGeom>
          <a:noFill/>
        </p:spPr>
        <p:txBody>
          <a:bodyPr wrap="square">
            <a:spAutoFit/>
          </a:bodyPr>
          <a:lstStyle/>
          <a:p>
            <a:r>
              <a:rPr lang="en-MY" sz="1800">
                <a:solidFill>
                  <a:prstClr val="black"/>
                </a:solidFill>
                <a:latin typeface="Century Gothic"/>
              </a:rPr>
              <a:t>[Digital Company Stamp]</a:t>
            </a:r>
          </a:p>
          <a:p>
            <a:endParaRPr lang="en-MY" sz="1800">
              <a:solidFill>
                <a:prstClr val="black"/>
              </a:solidFill>
              <a:latin typeface="Century Gothic"/>
            </a:endParaRPr>
          </a:p>
          <a:p>
            <a:r>
              <a:rPr lang="en-MY">
                <a:solidFill>
                  <a:prstClr val="black"/>
                </a:solidFill>
                <a:latin typeface="Century Gothic"/>
              </a:rPr>
              <a:t> </a:t>
            </a:r>
            <a:r>
              <a:rPr lang="en-MY" sz="1800">
                <a:solidFill>
                  <a:prstClr val="black"/>
                </a:solidFill>
                <a:latin typeface="Century Gothic"/>
              </a:rPr>
              <a:t>Endorsed by CHRO/CEO/Director :   </a:t>
            </a:r>
            <a:br>
              <a:rPr lang="en-MY" sz="1800">
                <a:solidFill>
                  <a:prstClr val="black"/>
                </a:solidFill>
                <a:latin typeface="Century Gothic"/>
              </a:rPr>
            </a:br>
            <a:r>
              <a:rPr lang="en-MY" sz="1800">
                <a:solidFill>
                  <a:prstClr val="black"/>
                </a:solidFill>
                <a:latin typeface="Century Gothic"/>
              </a:rPr>
              <a:t>	</a:t>
            </a:r>
          </a:p>
          <a:p>
            <a:r>
              <a:rPr lang="en-MY">
                <a:solidFill>
                  <a:prstClr val="black"/>
                </a:solidFill>
                <a:latin typeface="Century Gothic"/>
              </a:rPr>
              <a:t> </a:t>
            </a:r>
            <a:r>
              <a:rPr lang="en-MY" sz="1800">
                <a:solidFill>
                  <a:prstClr val="black"/>
                </a:solidFill>
                <a:latin typeface="Century Gothic"/>
              </a:rPr>
              <a:t>-----------------------------------------------</a:t>
            </a:r>
          </a:p>
          <a:p>
            <a:r>
              <a:rPr lang="en-MY">
                <a:solidFill>
                  <a:prstClr val="black"/>
                </a:solidFill>
                <a:latin typeface="Century Gothic"/>
              </a:rPr>
              <a:t> </a:t>
            </a:r>
            <a:r>
              <a:rPr lang="en-MY" sz="1800">
                <a:solidFill>
                  <a:prstClr val="black"/>
                </a:solidFill>
                <a:latin typeface="Century Gothic"/>
              </a:rPr>
              <a:t>Name : </a:t>
            </a:r>
          </a:p>
          <a:p>
            <a:r>
              <a:rPr lang="en-MY">
                <a:solidFill>
                  <a:prstClr val="black"/>
                </a:solidFill>
                <a:latin typeface="Century Gothic"/>
              </a:rPr>
              <a:t> </a:t>
            </a:r>
            <a:r>
              <a:rPr lang="en-MY" sz="1800">
                <a:solidFill>
                  <a:prstClr val="black"/>
                </a:solidFill>
                <a:latin typeface="Century Gothic"/>
              </a:rPr>
              <a:t>Date : </a:t>
            </a:r>
          </a:p>
          <a:p>
            <a:endParaRPr lang="en-MY" sz="1800">
              <a:solidFill>
                <a:prstClr val="black"/>
              </a:solidFill>
              <a:latin typeface="Century Gothic"/>
            </a:endParaRPr>
          </a:p>
          <a:p>
            <a:pPr algn="ctr"/>
            <a:r>
              <a:rPr lang="en-AU" sz="1800" b="1">
                <a:solidFill>
                  <a:prstClr val="black"/>
                </a:solidFill>
                <a:latin typeface="Century Gothic"/>
              </a:rPr>
              <a:t>-THE END- </a:t>
            </a:r>
            <a:endParaRPr lang="en-US" sz="1800" b="1">
              <a:solidFill>
                <a:prstClr val="black"/>
              </a:solidFill>
              <a:latin typeface="Century Gothic"/>
              <a:cs typeface="Arial"/>
            </a:endParaRPr>
          </a:p>
        </p:txBody>
      </p:sp>
    </p:spTree>
    <p:extLst>
      <p:ext uri="{BB962C8B-B14F-4D97-AF65-F5344CB8AC3E}">
        <p14:creationId xmlns:p14="http://schemas.microsoft.com/office/powerpoint/2010/main" val="29368992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213C447-C830-5C6A-F7AA-4BE8ED9A44F7}"/>
              </a:ext>
            </a:extLst>
          </p:cNvPr>
          <p:cNvPicPr>
            <a:picLocks noChangeAspect="1"/>
          </p:cNvPicPr>
          <p:nvPr/>
        </p:nvPicPr>
        <p:blipFill>
          <a:blip r:embed="rId2"/>
          <a:srcRect/>
          <a:stretch/>
        </p:blipFill>
        <p:spPr>
          <a:xfrm>
            <a:off x="0" y="0"/>
            <a:ext cx="12192000" cy="6858000"/>
          </a:xfrm>
          <a:prstGeom prst="rect">
            <a:avLst/>
          </a:prstGeom>
        </p:spPr>
      </p:pic>
      <p:pic>
        <p:nvPicPr>
          <p:cNvPr id="3" name="Picture 2">
            <a:extLst>
              <a:ext uri="{FF2B5EF4-FFF2-40B4-BE49-F238E27FC236}">
                <a16:creationId xmlns:a16="http://schemas.microsoft.com/office/drawing/2014/main" id="{BFB94157-A2EA-EC04-AF1E-A6C13AAB5D61}"/>
              </a:ext>
            </a:extLst>
          </p:cNvPr>
          <p:cNvPicPr>
            <a:picLocks noChangeAspect="1"/>
          </p:cNvPicPr>
          <p:nvPr/>
        </p:nvPicPr>
        <p:blipFill>
          <a:blip r:embed="rId3"/>
          <a:srcRect t="21158" b="23094"/>
          <a:stretch>
            <a:fillRect/>
          </a:stretch>
        </p:blipFill>
        <p:spPr>
          <a:xfrm>
            <a:off x="367468" y="141514"/>
            <a:ext cx="1899786" cy="1058112"/>
          </a:xfrm>
          <a:prstGeom prst="rect">
            <a:avLst/>
          </a:prstGeom>
        </p:spPr>
      </p:pic>
      <p:sp>
        <p:nvSpPr>
          <p:cNvPr id="5" name="TextBox 4">
            <a:extLst>
              <a:ext uri="{FF2B5EF4-FFF2-40B4-BE49-F238E27FC236}">
                <a16:creationId xmlns:a16="http://schemas.microsoft.com/office/drawing/2014/main" id="{8B2C292F-CCC8-475B-24FC-862D37CC4486}"/>
              </a:ext>
            </a:extLst>
          </p:cNvPr>
          <p:cNvSpPr txBox="1"/>
          <p:nvPr/>
        </p:nvSpPr>
        <p:spPr>
          <a:xfrm>
            <a:off x="6096000" y="3013501"/>
            <a:ext cx="4375447" cy="830997"/>
          </a:xfrm>
          <a:prstGeom prst="rect">
            <a:avLst/>
          </a:prstGeom>
          <a:noFill/>
        </p:spPr>
        <p:txBody>
          <a:bodyPr wrap="square" rtlCol="0">
            <a:spAutoFit/>
          </a:bodyPr>
          <a:lstStyle/>
          <a:p>
            <a:pPr algn="ctr"/>
            <a:r>
              <a:rPr lang="en-US" sz="4800" b="1">
                <a:solidFill>
                  <a:srgbClr val="FFA44C"/>
                </a:solidFill>
                <a:latin typeface="Arial" panose="020B0604020202020204" pitchFamily="34" charset="0"/>
                <a:cs typeface="Arial" panose="020B0604020202020204" pitchFamily="34" charset="0"/>
              </a:rPr>
              <a:t>Thank you.</a:t>
            </a:r>
          </a:p>
        </p:txBody>
      </p:sp>
      <p:pic>
        <p:nvPicPr>
          <p:cNvPr id="6" name="Picture 5" descr="A black and white logo&#10;&#10;Description automatically generated">
            <a:extLst>
              <a:ext uri="{FF2B5EF4-FFF2-40B4-BE49-F238E27FC236}">
                <a16:creationId xmlns:a16="http://schemas.microsoft.com/office/drawing/2014/main" id="{315949E1-7092-5CED-1317-C52F7F69F84B}"/>
              </a:ext>
            </a:extLst>
          </p:cNvPr>
          <p:cNvPicPr>
            <a:picLocks noChangeAspect="1"/>
          </p:cNvPicPr>
          <p:nvPr/>
        </p:nvPicPr>
        <p:blipFill>
          <a:blip r:embed="rId4"/>
          <a:srcRect t="28796" b="31236"/>
          <a:stretch/>
        </p:blipFill>
        <p:spPr>
          <a:xfrm>
            <a:off x="9472538" y="141514"/>
            <a:ext cx="2351994" cy="940038"/>
          </a:xfrm>
          <a:prstGeom prst="rect">
            <a:avLst/>
          </a:prstGeom>
        </p:spPr>
      </p:pic>
    </p:spTree>
    <p:extLst>
      <p:ext uri="{BB962C8B-B14F-4D97-AF65-F5344CB8AC3E}">
        <p14:creationId xmlns:p14="http://schemas.microsoft.com/office/powerpoint/2010/main" val="8790794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6eb6cb97-b561-49c5-9ab3-6919c55410c7">
      <Terms xmlns="http://schemas.microsoft.com/office/infopath/2007/PartnerControls"/>
    </lcf76f155ced4ddcb4097134ff3c332f>
    <TaxCatchAll xmlns="c1e686de-acb2-4103-9b12-cefb0221f819"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508E04967ED324A8C7BB76B6DC09532" ma:contentTypeVersion="12" ma:contentTypeDescription="Create a new document." ma:contentTypeScope="" ma:versionID="ce10b28a3ad193ef39d3dad6b458b21d">
  <xsd:schema xmlns:xsd="http://www.w3.org/2001/XMLSchema" xmlns:xs="http://www.w3.org/2001/XMLSchema" xmlns:p="http://schemas.microsoft.com/office/2006/metadata/properties" xmlns:ns2="6eb6cb97-b561-49c5-9ab3-6919c55410c7" xmlns:ns3="c1e686de-acb2-4103-9b12-cefb0221f819" targetNamespace="http://schemas.microsoft.com/office/2006/metadata/properties" ma:root="true" ma:fieldsID="cb243643a9339c6d40f6ab9ac86f5bc3" ns2:_="" ns3:_="">
    <xsd:import namespace="6eb6cb97-b561-49c5-9ab3-6919c55410c7"/>
    <xsd:import namespace="c1e686de-acb2-4103-9b12-cefb0221f819"/>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LengthInSecond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eb6cb97-b561-49c5-9ab3-6919c55410c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dc803f5c-c765-4313-b767-a5fe52d8aaac"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Location" ma:index="19"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1e686de-acb2-4103-9b12-cefb0221f81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01076ac-a8de-4729-9b6d-bd50a6d26c15}" ma:internalName="TaxCatchAll" ma:showField="CatchAllData" ma:web="c1e686de-acb2-4103-9b12-cefb0221f81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0B0E08F-A54A-42C8-B43A-2DAA8655993A}">
  <ds:schemaRefs>
    <ds:schemaRef ds:uri="6eb6cb97-b561-49c5-9ab3-6919c55410c7"/>
    <ds:schemaRef ds:uri="c1e686de-acb2-4103-9b12-cefb0221f81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CB1A995E-0EE0-4A90-946F-D7C4F4CE9483}">
  <ds:schemaRefs>
    <ds:schemaRef ds:uri="6eb6cb97-b561-49c5-9ab3-6919c55410c7"/>
    <ds:schemaRef ds:uri="c1e686de-acb2-4103-9b12-cefb0221f81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242F94CD-46DA-4D02-87A4-DF182CD10EC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11</Slides>
  <Notes>0</Notes>
  <HiddenSlides>0</HiddenSlide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ZULRADHI BIN MOHD ROSLAI</dc:creator>
  <cp:revision>28</cp:revision>
  <dcterms:created xsi:type="dcterms:W3CDTF">2025-05-19T04:21:10Z</dcterms:created>
  <dcterms:modified xsi:type="dcterms:W3CDTF">2026-09-09T07:40:11Z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0x0101007508E04967ED324A8C7BB76B6DC09532</vt:lpwstr>
  </property>
  <property fmtid="{D5CDD505-2E9C-101B-9397-08002B2CF9AE}" pid="3" name="MediaServiceImageTags">
    <vt:lpwstr/>
  </property>
</Properties>
</file>