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7" r:id="rId5"/>
    <p:sldId id="268" r:id="rId6"/>
    <p:sldId id="269" r:id="rId7"/>
    <p:sldId id="270" r:id="rId8"/>
    <p:sldId id="277" r:id="rId9"/>
    <p:sldId id="271" r:id="rId10"/>
    <p:sldId id="272" r:id="rId11"/>
    <p:sldId id="273" r:id="rId12"/>
    <p:sldId id="274" r:id="rId13"/>
    <p:sldId id="276"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9" dt="2026-09-09T07:34:59.051"/>
    <p1510:client id="{54BB7905-9D39-B3C4-89C1-E396893EEB23}" v="24" dt="2026-09-09T07:27:44.106"/>
    <p1510:client id="{A6B56FAA-D6A3-72AA-B100-6E34B838377D}" v="14" dt="2026-09-09T07:41:05.290"/>
    <p1510:client id="{F737B89F-0F5C-690C-1D3B-4F42015C9169}" v="8" dt="2026-09-09T02:33:51.747"/>
    <p1510:client id="{F94F6770-3BF8-506F-7C32-F95B9B438C75}" v="17" dt="2026-09-09T02:30:58.29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R HAZIRAH BINTI MOHD AKHIRUDIN" userId="S::norhazirah@hrdcorp.gov.my::d3b03317-c687-4813-bd23-62a4a48803bd" providerId="AD" clId="Web-{A69B443A-A999-5A14-D293-B2C4CE5294A2}"/>
    <pc:docChg chg="modSld">
      <pc:chgData name="NOR HAZIRAH BINTI MOHD AKHIRUDIN" userId="S::norhazirah@hrdcorp.gov.my::d3b03317-c687-4813-bd23-62a4a48803bd" providerId="AD" clId="Web-{A69B443A-A999-5A14-D293-B2C4CE5294A2}" dt="2026-09-04T07:37:16.951" v="40" actId="1076"/>
      <pc:docMkLst>
        <pc:docMk/>
      </pc:docMkLst>
      <pc:sldChg chg="modSp">
        <pc:chgData name="NOR HAZIRAH BINTI MOHD AKHIRUDIN" userId="S::norhazirah@hrdcorp.gov.my::d3b03317-c687-4813-bd23-62a4a48803bd" providerId="AD" clId="Web-{A69B443A-A999-5A14-D293-B2C4CE5294A2}" dt="2026-09-04T07:37:16.951" v="40" actId="1076"/>
        <pc:sldMkLst>
          <pc:docMk/>
          <pc:sldMk cId="2010454110" sldId="271"/>
        </pc:sldMkLst>
        <pc:spChg chg="mod">
          <ac:chgData name="NOR HAZIRAH BINTI MOHD AKHIRUDIN" userId="S::norhazirah@hrdcorp.gov.my::d3b03317-c687-4813-bd23-62a4a48803bd" providerId="AD" clId="Web-{A69B443A-A999-5A14-D293-B2C4CE5294A2}" dt="2026-09-04T07:37:16.951" v="40" actId="1076"/>
          <ac:spMkLst>
            <pc:docMk/>
            <pc:sldMk cId="2010454110" sldId="271"/>
            <ac:spMk id="13" creationId="{F560A94A-F654-B660-1CD5-A4C06134F249}"/>
          </ac:spMkLst>
        </pc:spChg>
      </pc:sldChg>
      <pc:sldChg chg="modSp">
        <pc:chgData name="NOR HAZIRAH BINTI MOHD AKHIRUDIN" userId="S::norhazirah@hrdcorp.gov.my::d3b03317-c687-4813-bd23-62a4a48803bd" providerId="AD" clId="Web-{A69B443A-A999-5A14-D293-B2C4CE5294A2}" dt="2026-09-04T07:37:08.013" v="35" actId="1076"/>
        <pc:sldMkLst>
          <pc:docMk/>
          <pc:sldMk cId="18628841" sldId="272"/>
        </pc:sldMkLst>
        <pc:spChg chg="mod">
          <ac:chgData name="NOR HAZIRAH BINTI MOHD AKHIRUDIN" userId="S::norhazirah@hrdcorp.gov.my::d3b03317-c687-4813-bd23-62a4a48803bd" providerId="AD" clId="Web-{A69B443A-A999-5A14-D293-B2C4CE5294A2}" dt="2026-09-04T07:37:08.013" v="35" actId="1076"/>
          <ac:spMkLst>
            <pc:docMk/>
            <pc:sldMk cId="18628841" sldId="272"/>
            <ac:spMk id="13" creationId="{F78F5837-F39A-0A9B-AE28-25885F1A49D8}"/>
          </ac:spMkLst>
        </pc:spChg>
      </pc:sldChg>
      <pc:sldChg chg="modSp">
        <pc:chgData name="NOR HAZIRAH BINTI MOHD AKHIRUDIN" userId="S::norhazirah@hrdcorp.gov.my::d3b03317-c687-4813-bd23-62a4a48803bd" providerId="AD" clId="Web-{A69B443A-A999-5A14-D293-B2C4CE5294A2}" dt="2026-09-04T07:36:58.434" v="30" actId="20577"/>
        <pc:sldMkLst>
          <pc:docMk/>
          <pc:sldMk cId="2992465423" sldId="273"/>
        </pc:sldMkLst>
        <pc:spChg chg="mod">
          <ac:chgData name="NOR HAZIRAH BINTI MOHD AKHIRUDIN" userId="S::norhazirah@hrdcorp.gov.my::d3b03317-c687-4813-bd23-62a4a48803bd" providerId="AD" clId="Web-{A69B443A-A999-5A14-D293-B2C4CE5294A2}" dt="2026-09-04T07:36:58.434" v="30" actId="20577"/>
          <ac:spMkLst>
            <pc:docMk/>
            <pc:sldMk cId="2992465423" sldId="273"/>
            <ac:spMk id="13" creationId="{F5DDE09F-729E-5894-E03F-1EBB5C3CAA5A}"/>
          </ac:spMkLst>
        </pc:spChg>
      </pc:sldChg>
      <pc:sldChg chg="modSp">
        <pc:chgData name="NOR HAZIRAH BINTI MOHD AKHIRUDIN" userId="S::norhazirah@hrdcorp.gov.my::d3b03317-c687-4813-bd23-62a4a48803bd" providerId="AD" clId="Web-{A69B443A-A999-5A14-D293-B2C4CE5294A2}" dt="2026-09-04T07:35:16.695" v="25" actId="1076"/>
        <pc:sldMkLst>
          <pc:docMk/>
          <pc:sldMk cId="67891667" sldId="274"/>
        </pc:sldMkLst>
        <pc:spChg chg="mod">
          <ac:chgData name="NOR HAZIRAH BINTI MOHD AKHIRUDIN" userId="S::norhazirah@hrdcorp.gov.my::d3b03317-c687-4813-bd23-62a4a48803bd" providerId="AD" clId="Web-{A69B443A-A999-5A14-D293-B2C4CE5294A2}" dt="2026-09-04T07:35:16.695" v="25" actId="1076"/>
          <ac:spMkLst>
            <pc:docMk/>
            <pc:sldMk cId="67891667" sldId="274"/>
            <ac:spMk id="13" creationId="{7B7E80CE-4D4E-F10D-27C2-5818F990A171}"/>
          </ac:spMkLst>
        </pc:spChg>
      </pc:sldChg>
    </pc:docChg>
  </pc:docChgLst>
  <pc:docChgLst>
    <pc:chgData name="FARAH NADIRA BINTI AHMAD JAIS" userId="S::farahnadira@hrdcorp.gov.my::58d07f3b-01a0-48d7-ad50-02c9fa74f354" providerId="AD" clId="Web-{B13C67E8-12F6-298E-9A25-E6D2A7C2FD65}"/>
    <pc:docChg chg="modSld">
      <pc:chgData name="FARAH NADIRA BINTI AHMAD JAIS" userId="S::farahnadira@hrdcorp.gov.my::58d07f3b-01a0-48d7-ad50-02c9fa74f354" providerId="AD" clId="Web-{B13C67E8-12F6-298E-9A25-E6D2A7C2FD65}" dt="2026-09-04T09:10:44.228" v="3" actId="1076"/>
      <pc:docMkLst>
        <pc:docMk/>
      </pc:docMkLst>
      <pc:sldChg chg="modSp">
        <pc:chgData name="FARAH NADIRA BINTI AHMAD JAIS" userId="S::farahnadira@hrdcorp.gov.my::58d07f3b-01a0-48d7-ad50-02c9fa74f354" providerId="AD" clId="Web-{B13C67E8-12F6-298E-9A25-E6D2A7C2FD65}" dt="2026-09-04T09:10:44.228" v="3" actId="1076"/>
        <pc:sldMkLst>
          <pc:docMk/>
          <pc:sldMk cId="3008477851" sldId="277"/>
        </pc:sldMkLst>
        <pc:spChg chg="mod">
          <ac:chgData name="FARAH NADIRA BINTI AHMAD JAIS" userId="S::farahnadira@hrdcorp.gov.my::58d07f3b-01a0-48d7-ad50-02c9fa74f354" providerId="AD" clId="Web-{B13C67E8-12F6-298E-9A25-E6D2A7C2FD65}" dt="2026-09-04T09:10:44.228" v="3" actId="1076"/>
          <ac:spMkLst>
            <pc:docMk/>
            <pc:sldMk cId="3008477851" sldId="277"/>
            <ac:spMk id="6" creationId="{D36080C9-ED6A-D097-6E70-FDFE7FF664BD}"/>
          </ac:spMkLst>
        </pc:spChg>
      </pc:sldChg>
    </pc:docChg>
  </pc:docChgLst>
  <pc:docChgLst>
    <pc:chgData name="FUADAH BT OMAR @ AMMAR" userId="949a76c8-d502-4a32-8bba-53e88db63feb" providerId="ADAL" clId="{6EBCB0A1-6B33-44C7-A739-2D042A9A8541}"/>
    <pc:docChg chg="undo custSel modSld">
      <pc:chgData name="FUADAH BT OMAR @ AMMAR" userId="949a76c8-d502-4a32-8bba-53e88db63feb" providerId="ADAL" clId="{6EBCB0A1-6B33-44C7-A739-2D042A9A8541}" dt="2026-09-10T01:35:51.370" v="83" actId="20577"/>
      <pc:docMkLst>
        <pc:docMk/>
      </pc:docMkLst>
      <pc:sldChg chg="modSp mod">
        <pc:chgData name="FUADAH BT OMAR @ AMMAR" userId="949a76c8-d502-4a32-8bba-53e88db63feb" providerId="ADAL" clId="{6EBCB0A1-6B33-44C7-A739-2D042A9A8541}" dt="2026-09-10T01:35:51.370" v="83" actId="20577"/>
        <pc:sldMkLst>
          <pc:docMk/>
          <pc:sldMk cId="87907946" sldId="261"/>
        </pc:sldMkLst>
        <pc:spChg chg="mod">
          <ac:chgData name="FUADAH BT OMAR @ AMMAR" userId="949a76c8-d502-4a32-8bba-53e88db63feb" providerId="ADAL" clId="{6EBCB0A1-6B33-44C7-A739-2D042A9A8541}" dt="2026-09-10T01:35:51.370" v="83" actId="20577"/>
          <ac:spMkLst>
            <pc:docMk/>
            <pc:sldMk cId="87907946" sldId="261"/>
            <ac:spMk id="5" creationId="{8B2C292F-CCC8-475B-24FC-862D37CC4486}"/>
          </ac:spMkLst>
        </pc:spChg>
      </pc:sldChg>
      <pc:sldChg chg="modSp mod">
        <pc:chgData name="FUADAH BT OMAR @ AMMAR" userId="949a76c8-d502-4a32-8bba-53e88db63feb" providerId="ADAL" clId="{6EBCB0A1-6B33-44C7-A739-2D042A9A8541}" dt="2026-09-10T00:11:08.066" v="5" actId="20577"/>
        <pc:sldMkLst>
          <pc:docMk/>
          <pc:sldMk cId="414982915" sldId="268"/>
        </pc:sldMkLst>
        <pc:spChg chg="mod">
          <ac:chgData name="FUADAH BT OMAR @ AMMAR" userId="949a76c8-d502-4a32-8bba-53e88db63feb" providerId="ADAL" clId="{6EBCB0A1-6B33-44C7-A739-2D042A9A8541}" dt="2026-09-10T00:11:08.066" v="5" actId="20577"/>
          <ac:spMkLst>
            <pc:docMk/>
            <pc:sldMk cId="414982915" sldId="268"/>
            <ac:spMk id="11" creationId="{93EF5DDF-A154-7B24-F862-F7F6C62E4AF0}"/>
          </ac:spMkLst>
        </pc:spChg>
      </pc:sldChg>
      <pc:sldChg chg="modSp mod">
        <pc:chgData name="FUADAH BT OMAR @ AMMAR" userId="949a76c8-d502-4a32-8bba-53e88db63feb" providerId="ADAL" clId="{6EBCB0A1-6B33-44C7-A739-2D042A9A8541}" dt="2026-09-10T01:29:36.011" v="11" actId="20577"/>
        <pc:sldMkLst>
          <pc:docMk/>
          <pc:sldMk cId="3557488537" sldId="269"/>
        </pc:sldMkLst>
        <pc:spChg chg="mod">
          <ac:chgData name="FUADAH BT OMAR @ AMMAR" userId="949a76c8-d502-4a32-8bba-53e88db63feb" providerId="ADAL" clId="{6EBCB0A1-6B33-44C7-A739-2D042A9A8541}" dt="2026-09-10T01:29:36.011" v="11" actId="20577"/>
          <ac:spMkLst>
            <pc:docMk/>
            <pc:sldMk cId="3557488537" sldId="269"/>
            <ac:spMk id="8" creationId="{BAE880EC-60B2-1969-6224-20B641AC1C7D}"/>
          </ac:spMkLst>
        </pc:spChg>
      </pc:sldChg>
      <pc:sldChg chg="modSp mod">
        <pc:chgData name="FUADAH BT OMAR @ AMMAR" userId="949a76c8-d502-4a32-8bba-53e88db63feb" providerId="ADAL" clId="{6EBCB0A1-6B33-44C7-A739-2D042A9A8541}" dt="2026-09-10T01:31:30.598" v="13" actId="20577"/>
        <pc:sldMkLst>
          <pc:docMk/>
          <pc:sldMk cId="3854982776" sldId="270"/>
        </pc:sldMkLst>
        <pc:spChg chg="mod">
          <ac:chgData name="FUADAH BT OMAR @ AMMAR" userId="949a76c8-d502-4a32-8bba-53e88db63feb" providerId="ADAL" clId="{6EBCB0A1-6B33-44C7-A739-2D042A9A8541}" dt="2026-09-10T01:31:30.598" v="13" actId="20577"/>
          <ac:spMkLst>
            <pc:docMk/>
            <pc:sldMk cId="3854982776" sldId="270"/>
            <ac:spMk id="15" creationId="{A310AC00-1D58-29F6-F1A3-A3095E459407}"/>
          </ac:spMkLst>
        </pc:spChg>
      </pc:sldChg>
      <pc:sldChg chg="modSp mod">
        <pc:chgData name="FUADAH BT OMAR @ AMMAR" userId="949a76c8-d502-4a32-8bba-53e88db63feb" providerId="ADAL" clId="{6EBCB0A1-6B33-44C7-A739-2D042A9A8541}" dt="2026-09-10T01:34:12.866" v="30" actId="1036"/>
        <pc:sldMkLst>
          <pc:docMk/>
          <pc:sldMk cId="67891667" sldId="274"/>
        </pc:sldMkLst>
        <pc:spChg chg="mod">
          <ac:chgData name="FUADAH BT OMAR @ AMMAR" userId="949a76c8-d502-4a32-8bba-53e88db63feb" providerId="ADAL" clId="{6EBCB0A1-6B33-44C7-A739-2D042A9A8541}" dt="2026-09-10T01:34:02.401" v="29" actId="1076"/>
          <ac:spMkLst>
            <pc:docMk/>
            <pc:sldMk cId="67891667" sldId="274"/>
            <ac:spMk id="15" creationId="{75F5704B-6296-EF0E-7F37-007044B99D2C}"/>
          </ac:spMkLst>
        </pc:spChg>
        <pc:picChg chg="mod">
          <ac:chgData name="FUADAH BT OMAR @ AMMAR" userId="949a76c8-d502-4a32-8bba-53e88db63feb" providerId="ADAL" clId="{6EBCB0A1-6B33-44C7-A739-2D042A9A8541}" dt="2026-09-10T01:34:12.866" v="30" actId="1036"/>
          <ac:picMkLst>
            <pc:docMk/>
            <pc:sldMk cId="67891667" sldId="274"/>
            <ac:picMk id="2" creationId="{7BA1E933-32C2-6FEE-6A2B-2BDE06ACA4DA}"/>
          </ac:picMkLst>
        </pc:picChg>
      </pc:sldChg>
      <pc:sldChg chg="delSp modSp mod">
        <pc:chgData name="FUADAH BT OMAR @ AMMAR" userId="949a76c8-d502-4a32-8bba-53e88db63feb" providerId="ADAL" clId="{6EBCB0A1-6B33-44C7-A739-2D042A9A8541}" dt="2026-09-10T01:35:26.479" v="75" actId="20577"/>
        <pc:sldMkLst>
          <pc:docMk/>
          <pc:sldMk cId="3413067726" sldId="276"/>
        </pc:sldMkLst>
        <pc:spChg chg="mod">
          <ac:chgData name="FUADAH BT OMAR @ AMMAR" userId="949a76c8-d502-4a32-8bba-53e88db63feb" providerId="ADAL" clId="{6EBCB0A1-6B33-44C7-A739-2D042A9A8541}" dt="2026-09-10T01:35:26.479" v="75" actId="20577"/>
          <ac:spMkLst>
            <pc:docMk/>
            <pc:sldMk cId="3413067726" sldId="276"/>
            <ac:spMk id="8" creationId="{30616BF7-DFC7-F55D-3956-5AEC612D9468}"/>
          </ac:spMkLst>
        </pc:spChg>
        <pc:spChg chg="del">
          <ac:chgData name="FUADAH BT OMAR @ AMMAR" userId="949a76c8-d502-4a32-8bba-53e88db63feb" providerId="ADAL" clId="{6EBCB0A1-6B33-44C7-A739-2D042A9A8541}" dt="2026-09-10T01:34:22.008" v="31" actId="478"/>
          <ac:spMkLst>
            <pc:docMk/>
            <pc:sldMk cId="3413067726" sldId="276"/>
            <ac:spMk id="10" creationId="{45D7DC0A-2CF8-5AB2-252D-FD6FFC98D152}"/>
          </ac:spMkLst>
        </pc:spChg>
      </pc:sldChg>
      <pc:sldChg chg="modSp mod">
        <pc:chgData name="FUADAH BT OMAR @ AMMAR" userId="949a76c8-d502-4a32-8bba-53e88db63feb" providerId="ADAL" clId="{6EBCB0A1-6B33-44C7-A739-2D042A9A8541}" dt="2026-09-10T01:32:20.175" v="17" actId="20577"/>
        <pc:sldMkLst>
          <pc:docMk/>
          <pc:sldMk cId="3008477851" sldId="277"/>
        </pc:sldMkLst>
        <pc:spChg chg="mod">
          <ac:chgData name="FUADAH BT OMAR @ AMMAR" userId="949a76c8-d502-4a32-8bba-53e88db63feb" providerId="ADAL" clId="{6EBCB0A1-6B33-44C7-A739-2D042A9A8541}" dt="2026-09-10T01:32:20.175" v="17" actId="20577"/>
          <ac:spMkLst>
            <pc:docMk/>
            <pc:sldMk cId="3008477851" sldId="277"/>
            <ac:spMk id="15" creationId="{8C4FB60B-9752-FC01-F124-2D526F1F32DA}"/>
          </ac:spMkLst>
        </pc:spChg>
      </pc:sldChg>
    </pc:docChg>
  </pc:docChgLst>
  <pc:docChgLst>
    <pc:chgData clId="Web-{F94F6770-3BF8-506F-7C32-F95B9B438C75}"/>
    <pc:docChg chg="modSld">
      <pc:chgData name="" userId="" providerId="" clId="Web-{F94F6770-3BF8-506F-7C32-F95B9B438C75}" dt="2026-09-09T02:30:48.702" v="5"/>
      <pc:docMkLst>
        <pc:docMk/>
      </pc:docMkLst>
      <pc:sldChg chg="modSp">
        <pc:chgData name="" userId="" providerId="" clId="Web-{F94F6770-3BF8-506F-7C32-F95B9B438C75}" dt="2026-09-09T02:30:48.702" v="5"/>
        <pc:sldMkLst>
          <pc:docMk/>
          <pc:sldMk cId="414982915" sldId="268"/>
        </pc:sldMkLst>
        <pc:graphicFrameChg chg="mod modGraphic">
          <ac:chgData name="" userId="" providerId="" clId="Web-{F94F6770-3BF8-506F-7C32-F95B9B438C75}" dt="2026-09-09T02:30:48.702" v="5"/>
          <ac:graphicFrameMkLst>
            <pc:docMk/>
            <pc:sldMk cId="414982915" sldId="268"/>
            <ac:graphicFrameMk id="7" creationId="{9470C510-FCA1-56A9-C114-B158D3D4C39F}"/>
          </ac:graphicFrameMkLst>
        </pc:graphicFrameChg>
      </pc:sldChg>
    </pc:docChg>
  </pc:docChgLst>
  <pc:docChgLst>
    <pc:chgData name="NOR HAZIRAH BINTI MOHD AKHIRUDIN" userId="S::norhazirah@hrdcorp.gov.my::d3b03317-c687-4813-bd23-62a4a48803bd" providerId="AD" clId="Web-{F737B89F-0F5C-690C-1D3B-4F42015C9169}"/>
    <pc:docChg chg="modSld">
      <pc:chgData name="NOR HAZIRAH BINTI MOHD AKHIRUDIN" userId="S::norhazirah@hrdcorp.gov.my::d3b03317-c687-4813-bd23-62a4a48803bd" providerId="AD" clId="Web-{F737B89F-0F5C-690C-1D3B-4F42015C9169}" dt="2026-09-09T02:33:48.809" v="4" actId="20577"/>
      <pc:docMkLst>
        <pc:docMk/>
      </pc:docMkLst>
      <pc:sldChg chg="modSp">
        <pc:chgData name="NOR HAZIRAH BINTI MOHD AKHIRUDIN" userId="S::norhazirah@hrdcorp.gov.my::d3b03317-c687-4813-bd23-62a4a48803bd" providerId="AD" clId="Web-{F737B89F-0F5C-690C-1D3B-4F42015C9169}" dt="2026-09-09T02:33:48.809" v="4" actId="20577"/>
        <pc:sldMkLst>
          <pc:docMk/>
          <pc:sldMk cId="3434054562" sldId="267"/>
        </pc:sldMkLst>
        <pc:spChg chg="mod">
          <ac:chgData name="NOR HAZIRAH BINTI MOHD AKHIRUDIN" userId="S::norhazirah@hrdcorp.gov.my::d3b03317-c687-4813-bd23-62a4a48803bd" providerId="AD" clId="Web-{F737B89F-0F5C-690C-1D3B-4F42015C9169}" dt="2026-09-09T02:33:48.809" v="4" actId="20577"/>
          <ac:spMkLst>
            <pc:docMk/>
            <pc:sldMk cId="3434054562" sldId="267"/>
            <ac:spMk id="8" creationId="{FE9D77DB-912D-3FFA-5811-DB4ECF747610}"/>
          </ac:spMkLst>
        </pc:spChg>
      </pc:sldChg>
    </pc:docChg>
  </pc:docChgLst>
  <pc:docChgLst>
    <pc:chgData name="FARAH NADIRA BINTI AHMAD JAIS" userId="S::farahnadira@hrdcorp.gov.my::58d07f3b-01a0-48d7-ad50-02c9fa74f354" providerId="AD" clId="Web-{2612D69A-C877-9D68-193D-2BAFE600A591}"/>
    <pc:docChg chg="modSld">
      <pc:chgData name="FARAH NADIRA BINTI AHMAD JAIS" userId="S::farahnadira@hrdcorp.gov.my::58d07f3b-01a0-48d7-ad50-02c9fa74f354" providerId="AD" clId="Web-{2612D69A-C877-9D68-193D-2BAFE600A591}" dt="2026-09-03T07:34:06.296" v="64" actId="20577"/>
      <pc:docMkLst>
        <pc:docMk/>
      </pc:docMkLst>
      <pc:sldChg chg="modSp">
        <pc:chgData name="FARAH NADIRA BINTI AHMAD JAIS" userId="S::farahnadira@hrdcorp.gov.my::58d07f3b-01a0-48d7-ad50-02c9fa74f354" providerId="AD" clId="Web-{2612D69A-C877-9D68-193D-2BAFE600A591}" dt="2026-09-03T07:16:40.090" v="0" actId="1076"/>
        <pc:sldMkLst>
          <pc:docMk/>
          <pc:sldMk cId="3434054562" sldId="267"/>
        </pc:sldMkLst>
        <pc:spChg chg="mod">
          <ac:chgData name="FARAH NADIRA BINTI AHMAD JAIS" userId="S::farahnadira@hrdcorp.gov.my::58d07f3b-01a0-48d7-ad50-02c9fa74f354" providerId="AD" clId="Web-{2612D69A-C877-9D68-193D-2BAFE600A591}" dt="2026-09-03T07:16:40.090" v="0" actId="1076"/>
          <ac:spMkLst>
            <pc:docMk/>
            <pc:sldMk cId="3434054562" sldId="267"/>
            <ac:spMk id="8" creationId="{FE9D77DB-912D-3FFA-5811-DB4ECF747610}"/>
          </ac:spMkLst>
        </pc:spChg>
      </pc:sldChg>
      <pc:sldChg chg="modSp">
        <pc:chgData name="FARAH NADIRA BINTI AHMAD JAIS" userId="S::farahnadira@hrdcorp.gov.my::58d07f3b-01a0-48d7-ad50-02c9fa74f354" providerId="AD" clId="Web-{2612D69A-C877-9D68-193D-2BAFE600A591}" dt="2026-09-03T07:17:33.859" v="11" actId="1076"/>
        <pc:sldMkLst>
          <pc:docMk/>
          <pc:sldMk cId="414982915" sldId="268"/>
        </pc:sldMkLst>
        <pc:graphicFrameChg chg="mod modGraphic">
          <ac:chgData name="FARAH NADIRA BINTI AHMAD JAIS" userId="S::farahnadira@hrdcorp.gov.my::58d07f3b-01a0-48d7-ad50-02c9fa74f354" providerId="AD" clId="Web-{2612D69A-C877-9D68-193D-2BAFE600A591}" dt="2026-09-03T07:17:33.859" v="11" actId="1076"/>
          <ac:graphicFrameMkLst>
            <pc:docMk/>
            <pc:sldMk cId="414982915" sldId="268"/>
            <ac:graphicFrameMk id="7" creationId="{9470C510-FCA1-56A9-C114-B158D3D4C39F}"/>
          </ac:graphicFrameMkLst>
        </pc:graphicFrameChg>
      </pc:sldChg>
      <pc:sldChg chg="modSp">
        <pc:chgData name="FARAH NADIRA BINTI AHMAD JAIS" userId="S::farahnadira@hrdcorp.gov.my::58d07f3b-01a0-48d7-ad50-02c9fa74f354" providerId="AD" clId="Web-{2612D69A-C877-9D68-193D-2BAFE600A591}" dt="2026-09-03T07:18:24.738" v="17" actId="1076"/>
        <pc:sldMkLst>
          <pc:docMk/>
          <pc:sldMk cId="3557488537" sldId="269"/>
        </pc:sldMkLst>
        <pc:spChg chg="mod">
          <ac:chgData name="FARAH NADIRA BINTI AHMAD JAIS" userId="S::farahnadira@hrdcorp.gov.my::58d07f3b-01a0-48d7-ad50-02c9fa74f354" providerId="AD" clId="Web-{2612D69A-C877-9D68-193D-2BAFE600A591}" dt="2026-09-03T07:18:14.284" v="16" actId="20577"/>
          <ac:spMkLst>
            <pc:docMk/>
            <pc:sldMk cId="3557488537" sldId="269"/>
            <ac:spMk id="8" creationId="{BAE880EC-60B2-1969-6224-20B641AC1C7D}"/>
          </ac:spMkLst>
        </pc:spChg>
        <pc:picChg chg="mod">
          <ac:chgData name="FARAH NADIRA BINTI AHMAD JAIS" userId="S::farahnadira@hrdcorp.gov.my::58d07f3b-01a0-48d7-ad50-02c9fa74f354" providerId="AD" clId="Web-{2612D69A-C877-9D68-193D-2BAFE600A591}" dt="2026-09-03T07:18:24.738" v="17" actId="1076"/>
          <ac:picMkLst>
            <pc:docMk/>
            <pc:sldMk cId="3557488537" sldId="269"/>
            <ac:picMk id="3" creationId="{BD05E6AE-A5FE-82EF-9C96-AD4864D8CAAB}"/>
          </ac:picMkLst>
        </pc:picChg>
      </pc:sldChg>
      <pc:sldChg chg="modSp">
        <pc:chgData name="FARAH NADIRA BINTI AHMAD JAIS" userId="S::farahnadira@hrdcorp.gov.my::58d07f3b-01a0-48d7-ad50-02c9fa74f354" providerId="AD" clId="Web-{2612D69A-C877-9D68-193D-2BAFE600A591}" dt="2026-09-03T07:19:06.318" v="28" actId="20577"/>
        <pc:sldMkLst>
          <pc:docMk/>
          <pc:sldMk cId="3854982776" sldId="270"/>
        </pc:sldMkLst>
        <pc:spChg chg="mod">
          <ac:chgData name="FARAH NADIRA BINTI AHMAD JAIS" userId="S::farahnadira@hrdcorp.gov.my::58d07f3b-01a0-48d7-ad50-02c9fa74f354" providerId="AD" clId="Web-{2612D69A-C877-9D68-193D-2BAFE600A591}" dt="2026-09-03T07:19:06.318" v="28" actId="20577"/>
          <ac:spMkLst>
            <pc:docMk/>
            <pc:sldMk cId="3854982776" sldId="270"/>
            <ac:spMk id="13" creationId="{6E1790F3-167A-3A6E-196F-D8E545E013D6}"/>
          </ac:spMkLst>
        </pc:spChg>
        <pc:spChg chg="mod">
          <ac:chgData name="FARAH NADIRA BINTI AHMAD JAIS" userId="S::farahnadira@hrdcorp.gov.my::58d07f3b-01a0-48d7-ad50-02c9fa74f354" providerId="AD" clId="Web-{2612D69A-C877-9D68-193D-2BAFE600A591}" dt="2026-09-03T07:18:57.568" v="24" actId="1076"/>
          <ac:spMkLst>
            <pc:docMk/>
            <pc:sldMk cId="3854982776" sldId="270"/>
            <ac:spMk id="15" creationId="{A310AC00-1D58-29F6-F1A3-A3095E459407}"/>
          </ac:spMkLst>
        </pc:spChg>
      </pc:sldChg>
      <pc:sldChg chg="modSp">
        <pc:chgData name="FARAH NADIRA BINTI AHMAD JAIS" userId="S::farahnadira@hrdcorp.gov.my::58d07f3b-01a0-48d7-ad50-02c9fa74f354" providerId="AD" clId="Web-{2612D69A-C877-9D68-193D-2BAFE600A591}" dt="2026-09-03T07:33:46.201" v="58" actId="20577"/>
        <pc:sldMkLst>
          <pc:docMk/>
          <pc:sldMk cId="18628841" sldId="272"/>
        </pc:sldMkLst>
        <pc:spChg chg="mod">
          <ac:chgData name="FARAH NADIRA BINTI AHMAD JAIS" userId="S::farahnadira@hrdcorp.gov.my::58d07f3b-01a0-48d7-ad50-02c9fa74f354" providerId="AD" clId="Web-{2612D69A-C877-9D68-193D-2BAFE600A591}" dt="2026-09-03T07:33:46.201" v="58" actId="20577"/>
          <ac:spMkLst>
            <pc:docMk/>
            <pc:sldMk cId="18628841" sldId="272"/>
            <ac:spMk id="13" creationId="{F78F5837-F39A-0A9B-AE28-25885F1A49D8}"/>
          </ac:spMkLst>
        </pc:spChg>
      </pc:sldChg>
      <pc:sldChg chg="modSp">
        <pc:chgData name="FARAH NADIRA BINTI AHMAD JAIS" userId="S::farahnadira@hrdcorp.gov.my::58d07f3b-01a0-48d7-ad50-02c9fa74f354" providerId="AD" clId="Web-{2612D69A-C877-9D68-193D-2BAFE600A591}" dt="2026-09-03T07:34:01.483" v="61" actId="20577"/>
        <pc:sldMkLst>
          <pc:docMk/>
          <pc:sldMk cId="2992465423" sldId="273"/>
        </pc:sldMkLst>
        <pc:spChg chg="mod">
          <ac:chgData name="FARAH NADIRA BINTI AHMAD JAIS" userId="S::farahnadira@hrdcorp.gov.my::58d07f3b-01a0-48d7-ad50-02c9fa74f354" providerId="AD" clId="Web-{2612D69A-C877-9D68-193D-2BAFE600A591}" dt="2026-09-03T07:34:01.483" v="61" actId="20577"/>
          <ac:spMkLst>
            <pc:docMk/>
            <pc:sldMk cId="2992465423" sldId="273"/>
            <ac:spMk id="13" creationId="{F5DDE09F-729E-5894-E03F-1EBB5C3CAA5A}"/>
          </ac:spMkLst>
        </pc:spChg>
      </pc:sldChg>
      <pc:sldChg chg="modSp">
        <pc:chgData name="FARAH NADIRA BINTI AHMAD JAIS" userId="S::farahnadira@hrdcorp.gov.my::58d07f3b-01a0-48d7-ad50-02c9fa74f354" providerId="AD" clId="Web-{2612D69A-C877-9D68-193D-2BAFE600A591}" dt="2026-09-03T07:34:06.296" v="64" actId="20577"/>
        <pc:sldMkLst>
          <pc:docMk/>
          <pc:sldMk cId="67891667" sldId="274"/>
        </pc:sldMkLst>
        <pc:spChg chg="mod">
          <ac:chgData name="FARAH NADIRA BINTI AHMAD JAIS" userId="S::farahnadira@hrdcorp.gov.my::58d07f3b-01a0-48d7-ad50-02c9fa74f354" providerId="AD" clId="Web-{2612D69A-C877-9D68-193D-2BAFE600A591}" dt="2026-09-03T07:34:06.296" v="64" actId="20577"/>
          <ac:spMkLst>
            <pc:docMk/>
            <pc:sldMk cId="67891667" sldId="274"/>
            <ac:spMk id="13" creationId="{7B7E80CE-4D4E-F10D-27C2-5818F990A171}"/>
          </ac:spMkLst>
        </pc:spChg>
      </pc:sldChg>
    </pc:docChg>
  </pc:docChgLst>
  <pc:docChgLst>
    <pc:chgData name="KESSHEN A/L MAHADEVAN" userId="S::kesshen@hrdcorp.gov.my::309d50a3-e9c6-4d5b-bbbf-ab401fd73ca5" providerId="AD" clId="Web-{B0ACF50D-2CF3-649D-0B4C-B0B22EAE8BAF}"/>
    <pc:docChg chg="modSld">
      <pc:chgData name="KESSHEN A/L MAHADEVAN" userId="S::kesshen@hrdcorp.gov.my::309d50a3-e9c6-4d5b-bbbf-ab401fd73ca5" providerId="AD" clId="Web-{B0ACF50D-2CF3-649D-0B4C-B0B22EAE8BAF}" dt="2026-09-04T03:48:45.297" v="59" actId="1076"/>
      <pc:docMkLst>
        <pc:docMk/>
      </pc:docMkLst>
      <pc:sldChg chg="modSp">
        <pc:chgData name="KESSHEN A/L MAHADEVAN" userId="S::kesshen@hrdcorp.gov.my::309d50a3-e9c6-4d5b-bbbf-ab401fd73ca5" providerId="AD" clId="Web-{B0ACF50D-2CF3-649D-0B4C-B0B22EAE8BAF}" dt="2026-09-04T03:48:45.297" v="59" actId="1076"/>
        <pc:sldMkLst>
          <pc:docMk/>
          <pc:sldMk cId="18628841" sldId="272"/>
        </pc:sldMkLst>
        <pc:spChg chg="mod">
          <ac:chgData name="KESSHEN A/L MAHADEVAN" userId="S::kesshen@hrdcorp.gov.my::309d50a3-e9c6-4d5b-bbbf-ab401fd73ca5" providerId="AD" clId="Web-{B0ACF50D-2CF3-649D-0B4C-B0B22EAE8BAF}" dt="2026-09-04T03:48:35.391" v="57" actId="20577"/>
          <ac:spMkLst>
            <pc:docMk/>
            <pc:sldMk cId="18628841" sldId="272"/>
            <ac:spMk id="15" creationId="{FD5E34C9-BE41-1CB4-DDFA-4B12219697A3}"/>
          </ac:spMkLst>
        </pc:spChg>
        <pc:picChg chg="mod">
          <ac:chgData name="KESSHEN A/L MAHADEVAN" userId="S::kesshen@hrdcorp.gov.my::309d50a3-e9c6-4d5b-bbbf-ab401fd73ca5" providerId="AD" clId="Web-{B0ACF50D-2CF3-649D-0B4C-B0B22EAE8BAF}" dt="2026-09-04T03:48:45.297" v="59" actId="1076"/>
          <ac:picMkLst>
            <pc:docMk/>
            <pc:sldMk cId="18628841" sldId="272"/>
            <ac:picMk id="2" creationId="{09385149-E97E-EA39-6D44-72F17FF6401F}"/>
          </ac:picMkLst>
        </pc:picChg>
      </pc:sldChg>
    </pc:docChg>
  </pc:docChgLst>
  <pc:docChgLst>
    <pc:chgData name="NOR HAZIRAH BINTI MOHD AKHIRUDIN" userId="S::norhazirah@hrdcorp.gov.my::d3b03317-c687-4813-bd23-62a4a48803bd" providerId="AD" clId="Web-{9D7F4732-54DF-0FD8-1468-0A6A58865C83}"/>
    <pc:docChg chg="modSld">
      <pc:chgData name="NOR HAZIRAH BINTI MOHD AKHIRUDIN" userId="S::norhazirah@hrdcorp.gov.my::d3b03317-c687-4813-bd23-62a4a48803bd" providerId="AD" clId="Web-{9D7F4732-54DF-0FD8-1468-0A6A58865C83}" dt="2026-09-04T07:45:13.878" v="19"/>
      <pc:docMkLst>
        <pc:docMk/>
      </pc:docMkLst>
      <pc:sldChg chg="modSp">
        <pc:chgData name="NOR HAZIRAH BINTI MOHD AKHIRUDIN" userId="S::norhazirah@hrdcorp.gov.my::d3b03317-c687-4813-bd23-62a4a48803bd" providerId="AD" clId="Web-{9D7F4732-54DF-0FD8-1468-0A6A58865C83}" dt="2026-09-04T07:45:13.878" v="19"/>
        <pc:sldMkLst>
          <pc:docMk/>
          <pc:sldMk cId="414982915" sldId="268"/>
        </pc:sldMkLst>
        <pc:graphicFrameChg chg="mod modGraphic">
          <ac:chgData name="NOR HAZIRAH BINTI MOHD AKHIRUDIN" userId="S::norhazirah@hrdcorp.gov.my::d3b03317-c687-4813-bd23-62a4a48803bd" providerId="AD" clId="Web-{9D7F4732-54DF-0FD8-1468-0A6A58865C83}" dt="2026-09-04T07:45:13.878" v="19"/>
          <ac:graphicFrameMkLst>
            <pc:docMk/>
            <pc:sldMk cId="414982915" sldId="268"/>
            <ac:graphicFrameMk id="7" creationId="{9470C510-FCA1-56A9-C114-B158D3D4C39F}"/>
          </ac:graphicFrameMkLst>
        </pc:graphicFrameChg>
      </pc:sldChg>
    </pc:docChg>
  </pc:docChgLst>
  <pc:docChgLst>
    <pc:chgData name="FARAH NADIRA BINTI AHMAD JAIS" userId="S::farahnadira@hrdcorp.gov.my::58d07f3b-01a0-48d7-ad50-02c9fa74f354" providerId="AD" clId="Web-{F5129E6F-7828-A2F6-7555-54AA1520135B}"/>
    <pc:docChg chg="addSld delSld modSld">
      <pc:chgData name="FARAH NADIRA BINTI AHMAD JAIS" userId="S::farahnadira@hrdcorp.gov.my::58d07f3b-01a0-48d7-ad50-02c9fa74f354" providerId="AD" clId="Web-{F5129E6F-7828-A2F6-7555-54AA1520135B}" dt="2026-09-04T03:53:46.569" v="57" actId="1076"/>
      <pc:docMkLst>
        <pc:docMk/>
      </pc:docMkLst>
      <pc:sldChg chg="modSp">
        <pc:chgData name="FARAH NADIRA BINTI AHMAD JAIS" userId="S::farahnadira@hrdcorp.gov.my::58d07f3b-01a0-48d7-ad50-02c9fa74f354" providerId="AD" clId="Web-{F5129E6F-7828-A2F6-7555-54AA1520135B}" dt="2026-09-04T03:52:35.238" v="36" actId="20577"/>
        <pc:sldMkLst>
          <pc:docMk/>
          <pc:sldMk cId="2992465423" sldId="273"/>
        </pc:sldMkLst>
        <pc:spChg chg="mod">
          <ac:chgData name="FARAH NADIRA BINTI AHMAD JAIS" userId="S::farahnadira@hrdcorp.gov.my::58d07f3b-01a0-48d7-ad50-02c9fa74f354" providerId="AD" clId="Web-{F5129E6F-7828-A2F6-7555-54AA1520135B}" dt="2026-09-04T03:52:35.238" v="36" actId="20577"/>
          <ac:spMkLst>
            <pc:docMk/>
            <pc:sldMk cId="2992465423" sldId="273"/>
            <ac:spMk id="15" creationId="{6998F348-BF9C-231D-A447-777B2A0ABFAA}"/>
          </ac:spMkLst>
        </pc:spChg>
      </pc:sldChg>
      <pc:sldChg chg="modSp">
        <pc:chgData name="FARAH NADIRA BINTI AHMAD JAIS" userId="S::farahnadira@hrdcorp.gov.my::58d07f3b-01a0-48d7-ad50-02c9fa74f354" providerId="AD" clId="Web-{F5129E6F-7828-A2F6-7555-54AA1520135B}" dt="2026-09-04T03:53:46.569" v="57" actId="1076"/>
        <pc:sldMkLst>
          <pc:docMk/>
          <pc:sldMk cId="67891667" sldId="274"/>
        </pc:sldMkLst>
        <pc:spChg chg="mod">
          <ac:chgData name="FARAH NADIRA BINTI AHMAD JAIS" userId="S::farahnadira@hrdcorp.gov.my::58d07f3b-01a0-48d7-ad50-02c9fa74f354" providerId="AD" clId="Web-{F5129E6F-7828-A2F6-7555-54AA1520135B}" dt="2026-09-04T03:53:40.569" v="56" actId="20577"/>
          <ac:spMkLst>
            <pc:docMk/>
            <pc:sldMk cId="67891667" sldId="274"/>
            <ac:spMk id="15" creationId="{75F5704B-6296-EF0E-7F37-007044B99D2C}"/>
          </ac:spMkLst>
        </pc:spChg>
        <pc:picChg chg="mod">
          <ac:chgData name="FARAH NADIRA BINTI AHMAD JAIS" userId="S::farahnadira@hrdcorp.gov.my::58d07f3b-01a0-48d7-ad50-02c9fa74f354" providerId="AD" clId="Web-{F5129E6F-7828-A2F6-7555-54AA1520135B}" dt="2026-09-04T03:53:46.569" v="57" actId="1076"/>
          <ac:picMkLst>
            <pc:docMk/>
            <pc:sldMk cId="67891667" sldId="274"/>
            <ac:picMk id="2" creationId="{7BA1E933-32C2-6FEE-6A2B-2BDE06ACA4DA}"/>
          </ac:picMkLst>
        </pc:picChg>
      </pc:sldChg>
      <pc:sldChg chg="modSp">
        <pc:chgData name="FARAH NADIRA BINTI AHMAD JAIS" userId="S::farahnadira@hrdcorp.gov.my::58d07f3b-01a0-48d7-ad50-02c9fa74f354" providerId="AD" clId="Web-{F5129E6F-7828-A2F6-7555-54AA1520135B}" dt="2026-09-04T03:46:49.804" v="11" actId="20577"/>
        <pc:sldMkLst>
          <pc:docMk/>
          <pc:sldMk cId="3008477851" sldId="277"/>
        </pc:sldMkLst>
        <pc:spChg chg="mod">
          <ac:chgData name="FARAH NADIRA BINTI AHMAD JAIS" userId="S::farahnadira@hrdcorp.gov.my::58d07f3b-01a0-48d7-ad50-02c9fa74f354" providerId="AD" clId="Web-{F5129E6F-7828-A2F6-7555-54AA1520135B}" dt="2026-09-04T03:46:49.804" v="11" actId="20577"/>
          <ac:spMkLst>
            <pc:docMk/>
            <pc:sldMk cId="3008477851" sldId="277"/>
            <ac:spMk id="13" creationId="{BB96F14D-E4A6-21BD-526E-B166650ADE6F}"/>
          </ac:spMkLst>
        </pc:spChg>
        <pc:spChg chg="mod">
          <ac:chgData name="FARAH NADIRA BINTI AHMAD JAIS" userId="S::farahnadira@hrdcorp.gov.my::58d07f3b-01a0-48d7-ad50-02c9fa74f354" providerId="AD" clId="Web-{F5129E6F-7828-A2F6-7555-54AA1520135B}" dt="2026-09-04T03:44:23.236" v="4" actId="20577"/>
          <ac:spMkLst>
            <pc:docMk/>
            <pc:sldMk cId="3008477851" sldId="277"/>
            <ac:spMk id="15" creationId="{8C4FB60B-9752-FC01-F124-2D526F1F32DA}"/>
          </ac:spMkLst>
        </pc:spChg>
      </pc:sldChg>
    </pc:docChg>
  </pc:docChgLst>
  <pc:docChgLst>
    <pc:chgData name="MUHAMMAD AMSYAR AFIQ BIN AHMAD AZHA" userId="S::amsyar@hrdcorp.gov.my::5cfef846-b19e-41be-b58b-3c6870a3c5ec" providerId="AD" clId="Web-{A6B56FAA-D6A3-72AA-B100-6E34B838377D}"/>
    <pc:docChg chg="modSld">
      <pc:chgData name="MUHAMMAD AMSYAR AFIQ BIN AHMAD AZHA" userId="S::amsyar@hrdcorp.gov.my::5cfef846-b19e-41be-b58b-3c6870a3c5ec" providerId="AD" clId="Web-{A6B56FAA-D6A3-72AA-B100-6E34B838377D}" dt="2026-09-09T07:41:05.290" v="6"/>
      <pc:docMkLst>
        <pc:docMk/>
      </pc:docMkLst>
      <pc:sldChg chg="modSp">
        <pc:chgData name="MUHAMMAD AMSYAR AFIQ BIN AHMAD AZHA" userId="S::amsyar@hrdcorp.gov.my::5cfef846-b19e-41be-b58b-3c6870a3c5ec" providerId="AD" clId="Web-{A6B56FAA-D6A3-72AA-B100-6E34B838377D}" dt="2026-09-09T07:40:46.086" v="1" actId="20577"/>
        <pc:sldMkLst>
          <pc:docMk/>
          <pc:sldMk cId="2010454110" sldId="271"/>
        </pc:sldMkLst>
        <pc:spChg chg="mod">
          <ac:chgData name="MUHAMMAD AMSYAR AFIQ BIN AHMAD AZHA" userId="S::amsyar@hrdcorp.gov.my::5cfef846-b19e-41be-b58b-3c6870a3c5ec" providerId="AD" clId="Web-{A6B56FAA-D6A3-72AA-B100-6E34B838377D}" dt="2026-09-09T07:40:46.086" v="1" actId="20577"/>
          <ac:spMkLst>
            <pc:docMk/>
            <pc:sldMk cId="2010454110" sldId="271"/>
            <ac:spMk id="5" creationId="{AEC83503-0F5F-5400-5719-D34C0799AC6F}"/>
          </ac:spMkLst>
        </pc:spChg>
      </pc:sldChg>
      <pc:sldChg chg="modSp">
        <pc:chgData name="MUHAMMAD AMSYAR AFIQ BIN AHMAD AZHA" userId="S::amsyar@hrdcorp.gov.my::5cfef846-b19e-41be-b58b-3c6870a3c5ec" providerId="AD" clId="Web-{A6B56FAA-D6A3-72AA-B100-6E34B838377D}" dt="2026-09-09T07:40:48.524" v="2" actId="20577"/>
        <pc:sldMkLst>
          <pc:docMk/>
          <pc:sldMk cId="18628841" sldId="272"/>
        </pc:sldMkLst>
        <pc:spChg chg="mod">
          <ac:chgData name="MUHAMMAD AMSYAR AFIQ BIN AHMAD AZHA" userId="S::amsyar@hrdcorp.gov.my::5cfef846-b19e-41be-b58b-3c6870a3c5ec" providerId="AD" clId="Web-{A6B56FAA-D6A3-72AA-B100-6E34B838377D}" dt="2026-09-09T07:40:48.524" v="2" actId="20577"/>
          <ac:spMkLst>
            <pc:docMk/>
            <pc:sldMk cId="18628841" sldId="272"/>
            <ac:spMk id="5" creationId="{D8D388B3-4ADA-7B62-C35F-DABEC62E3754}"/>
          </ac:spMkLst>
        </pc:spChg>
      </pc:sldChg>
      <pc:sldChg chg="addSp delSp modSp">
        <pc:chgData name="MUHAMMAD AMSYAR AFIQ BIN AHMAD AZHA" userId="S::amsyar@hrdcorp.gov.my::5cfef846-b19e-41be-b58b-3c6870a3c5ec" providerId="AD" clId="Web-{A6B56FAA-D6A3-72AA-B100-6E34B838377D}" dt="2026-09-09T07:41:05.290" v="6"/>
        <pc:sldMkLst>
          <pc:docMk/>
          <pc:sldMk cId="67891667" sldId="274"/>
        </pc:sldMkLst>
        <pc:spChg chg="add del mod">
          <ac:chgData name="MUHAMMAD AMSYAR AFIQ BIN AHMAD AZHA" userId="S::amsyar@hrdcorp.gov.my::5cfef846-b19e-41be-b58b-3c6870a3c5ec" providerId="AD" clId="Web-{A6B56FAA-D6A3-72AA-B100-6E34B838377D}" dt="2026-09-09T07:41:05.290" v="6"/>
          <ac:spMkLst>
            <pc:docMk/>
            <pc:sldMk cId="67891667" sldId="274"/>
            <ac:spMk id="4" creationId="{21B52A1B-B1D0-6F98-9749-11E93E22DBC3}"/>
          </ac:spMkLst>
        </pc:spChg>
      </pc:sldChg>
      <pc:sldChg chg="modSp">
        <pc:chgData name="MUHAMMAD AMSYAR AFIQ BIN AHMAD AZHA" userId="S::amsyar@hrdcorp.gov.my::5cfef846-b19e-41be-b58b-3c6870a3c5ec" providerId="AD" clId="Web-{A6B56FAA-D6A3-72AA-B100-6E34B838377D}" dt="2026-09-09T07:40:36.774" v="0" actId="20577"/>
        <pc:sldMkLst>
          <pc:docMk/>
          <pc:sldMk cId="3008477851" sldId="277"/>
        </pc:sldMkLst>
        <pc:spChg chg="mod">
          <ac:chgData name="MUHAMMAD AMSYAR AFIQ BIN AHMAD AZHA" userId="S::amsyar@hrdcorp.gov.my::5cfef846-b19e-41be-b58b-3c6870a3c5ec" providerId="AD" clId="Web-{A6B56FAA-D6A3-72AA-B100-6E34B838377D}" dt="2026-09-09T07:40:36.774" v="0" actId="20577"/>
          <ac:spMkLst>
            <pc:docMk/>
            <pc:sldMk cId="3008477851" sldId="277"/>
            <ac:spMk id="6" creationId="{D36080C9-ED6A-D097-6E70-FDFE7FF664BD}"/>
          </ac:spMkLst>
        </pc:spChg>
      </pc:sldChg>
    </pc:docChg>
  </pc:docChgLst>
  <pc:docChgLst>
    <pc:chgData name="MUHAMMAD AMSYAR AFIQ BIN AHMAD AZHA" userId="S::amsyar@hrdcorp.gov.my::5cfef846-b19e-41be-b58b-3c6870a3c5ec" providerId="AD" clId="Web-{54BB7905-9D39-B3C4-89C1-E396893EEB23}"/>
    <pc:docChg chg="modSld">
      <pc:chgData name="MUHAMMAD AMSYAR AFIQ BIN AHMAD AZHA" userId="S::amsyar@hrdcorp.gov.my::5cfef846-b19e-41be-b58b-3c6870a3c5ec" providerId="AD" clId="Web-{54BB7905-9D39-B3C4-89C1-E396893EEB23}" dt="2026-09-09T07:27:44.106" v="19" actId="20577"/>
      <pc:docMkLst>
        <pc:docMk/>
      </pc:docMkLst>
      <pc:sldChg chg="modSp">
        <pc:chgData name="MUHAMMAD AMSYAR AFIQ BIN AHMAD AZHA" userId="S::amsyar@hrdcorp.gov.my::5cfef846-b19e-41be-b58b-3c6870a3c5ec" providerId="AD" clId="Web-{54BB7905-9D39-B3C4-89C1-E396893EEB23}" dt="2026-09-09T07:27:44.106" v="19" actId="20577"/>
        <pc:sldMkLst>
          <pc:docMk/>
          <pc:sldMk cId="3434054562" sldId="267"/>
        </pc:sldMkLst>
        <pc:spChg chg="mod">
          <ac:chgData name="MUHAMMAD AMSYAR AFIQ BIN AHMAD AZHA" userId="S::amsyar@hrdcorp.gov.my::5cfef846-b19e-41be-b58b-3c6870a3c5ec" providerId="AD" clId="Web-{54BB7905-9D39-B3C4-89C1-E396893EEB23}" dt="2026-09-09T07:27:44.106" v="19" actId="20577"/>
          <ac:spMkLst>
            <pc:docMk/>
            <pc:sldMk cId="3434054562" sldId="267"/>
            <ac:spMk id="8" creationId="{FE9D77DB-912D-3FFA-5811-DB4ECF747610}"/>
          </ac:spMkLst>
        </pc:spChg>
        <pc:grpChg chg="mod">
          <ac:chgData name="MUHAMMAD AMSYAR AFIQ BIN AHMAD AZHA" userId="S::amsyar@hrdcorp.gov.my::5cfef846-b19e-41be-b58b-3c6870a3c5ec" providerId="AD" clId="Web-{54BB7905-9D39-B3C4-89C1-E396893EEB23}" dt="2026-09-09T07:27:24.370" v="15" actId="14100"/>
          <ac:grpSpMkLst>
            <pc:docMk/>
            <pc:sldMk cId="3434054562" sldId="267"/>
            <ac:grpSpMk id="5" creationId="{34A85264-990E-1525-94E6-606D5BF54BBB}"/>
          </ac:grpSpMkLst>
        </pc:grpChg>
      </pc:sldChg>
    </pc:docChg>
  </pc:docChgLst>
  <pc:docChgLst>
    <pc:chgData name="FARAH NADIRA BINTI AHMAD JAIS" userId="58d07f3b-01a0-48d7-ad50-02c9fa74f354" providerId="ADAL" clId="{3E51FD97-729F-402F-A04D-80DC7B205920}"/>
    <pc:docChg chg="undo redo custSel addSld modSld">
      <pc:chgData name="FARAH NADIRA BINTI AHMAD JAIS" userId="58d07f3b-01a0-48d7-ad50-02c9fa74f354" providerId="ADAL" clId="{3E51FD97-729F-402F-A04D-80DC7B205920}" dt="2026-09-04T09:14:54.433" v="425" actId="1076"/>
      <pc:docMkLst>
        <pc:docMk/>
      </pc:docMkLst>
      <pc:sldChg chg="modSp mod">
        <pc:chgData name="FARAH NADIRA BINTI AHMAD JAIS" userId="58d07f3b-01a0-48d7-ad50-02c9fa74f354" providerId="ADAL" clId="{3E51FD97-729F-402F-A04D-80DC7B205920}" dt="2026-09-03T07:20:32.642" v="14" actId="1036"/>
        <pc:sldMkLst>
          <pc:docMk/>
          <pc:sldMk cId="414982915" sldId="268"/>
        </pc:sldMkLst>
        <pc:spChg chg="mod">
          <ac:chgData name="FARAH NADIRA BINTI AHMAD JAIS" userId="58d07f3b-01a0-48d7-ad50-02c9fa74f354" providerId="ADAL" clId="{3E51FD97-729F-402F-A04D-80DC7B205920}" dt="2026-09-03T07:20:32.642" v="14" actId="1036"/>
          <ac:spMkLst>
            <pc:docMk/>
            <pc:sldMk cId="414982915" sldId="268"/>
            <ac:spMk id="11" creationId="{93EF5DDF-A154-7B24-F862-F7F6C62E4AF0}"/>
          </ac:spMkLst>
        </pc:spChg>
        <pc:graphicFrameChg chg="mod">
          <ac:chgData name="FARAH NADIRA BINTI AHMAD JAIS" userId="58d07f3b-01a0-48d7-ad50-02c9fa74f354" providerId="ADAL" clId="{3E51FD97-729F-402F-A04D-80DC7B205920}" dt="2026-09-03T07:20:29.131" v="7" actId="1036"/>
          <ac:graphicFrameMkLst>
            <pc:docMk/>
            <pc:sldMk cId="414982915" sldId="268"/>
            <ac:graphicFrameMk id="7" creationId="{9470C510-FCA1-56A9-C114-B158D3D4C39F}"/>
          </ac:graphicFrameMkLst>
        </pc:graphicFrameChg>
      </pc:sldChg>
      <pc:sldChg chg="modSp mod">
        <pc:chgData name="FARAH NADIRA BINTI AHMAD JAIS" userId="58d07f3b-01a0-48d7-ad50-02c9fa74f354" providerId="ADAL" clId="{3E51FD97-729F-402F-A04D-80DC7B205920}" dt="2026-09-03T08:34:00.053" v="322" actId="1076"/>
        <pc:sldMkLst>
          <pc:docMk/>
          <pc:sldMk cId="3557488537" sldId="269"/>
        </pc:sldMkLst>
        <pc:spChg chg="mod">
          <ac:chgData name="FARAH NADIRA BINTI AHMAD JAIS" userId="58d07f3b-01a0-48d7-ad50-02c9fa74f354" providerId="ADAL" clId="{3E51FD97-729F-402F-A04D-80DC7B205920}" dt="2026-09-03T08:34:00.053" v="322" actId="1076"/>
          <ac:spMkLst>
            <pc:docMk/>
            <pc:sldMk cId="3557488537" sldId="269"/>
            <ac:spMk id="8" creationId="{BAE880EC-60B2-1969-6224-20B641AC1C7D}"/>
          </ac:spMkLst>
        </pc:spChg>
      </pc:sldChg>
      <pc:sldChg chg="addSp delSp modSp mod">
        <pc:chgData name="FARAH NADIRA BINTI AHMAD JAIS" userId="58d07f3b-01a0-48d7-ad50-02c9fa74f354" providerId="ADAL" clId="{3E51FD97-729F-402F-A04D-80DC7B205920}" dt="2026-09-04T09:14:54.433" v="425" actId="1076"/>
        <pc:sldMkLst>
          <pc:docMk/>
          <pc:sldMk cId="3854982776" sldId="270"/>
        </pc:sldMkLst>
        <pc:spChg chg="mod">
          <ac:chgData name="FARAH NADIRA BINTI AHMAD JAIS" userId="58d07f3b-01a0-48d7-ad50-02c9fa74f354" providerId="ADAL" clId="{3E51FD97-729F-402F-A04D-80DC7B205920}" dt="2026-09-04T09:14:54.433" v="425" actId="1076"/>
          <ac:spMkLst>
            <pc:docMk/>
            <pc:sldMk cId="3854982776" sldId="270"/>
            <ac:spMk id="13" creationId="{6E1790F3-167A-3A6E-196F-D8E545E013D6}"/>
          </ac:spMkLst>
        </pc:spChg>
        <pc:spChg chg="mod">
          <ac:chgData name="FARAH NADIRA BINTI AHMAD JAIS" userId="58d07f3b-01a0-48d7-ad50-02c9fa74f354" providerId="ADAL" clId="{3E51FD97-729F-402F-A04D-80DC7B205920}" dt="2026-09-03T08:18:00.861" v="292" actId="255"/>
          <ac:spMkLst>
            <pc:docMk/>
            <pc:sldMk cId="3854982776" sldId="270"/>
            <ac:spMk id="15" creationId="{A310AC00-1D58-29F6-F1A3-A3095E459407}"/>
          </ac:spMkLst>
        </pc:spChg>
      </pc:sldChg>
      <pc:sldChg chg="addSp modSp mod">
        <pc:chgData name="FARAH NADIRA BINTI AHMAD JAIS" userId="58d07f3b-01a0-48d7-ad50-02c9fa74f354" providerId="ADAL" clId="{3E51FD97-729F-402F-A04D-80DC7B205920}" dt="2026-09-04T09:12:00.271" v="355" actId="1076"/>
        <pc:sldMkLst>
          <pc:docMk/>
          <pc:sldMk cId="2010454110" sldId="271"/>
        </pc:sldMkLst>
        <pc:spChg chg="add mod">
          <ac:chgData name="FARAH NADIRA BINTI AHMAD JAIS" userId="58d07f3b-01a0-48d7-ad50-02c9fa74f354" providerId="ADAL" clId="{3E51FD97-729F-402F-A04D-80DC7B205920}" dt="2026-09-04T09:12:00.271" v="355" actId="1076"/>
          <ac:spMkLst>
            <pc:docMk/>
            <pc:sldMk cId="2010454110" sldId="271"/>
            <ac:spMk id="5" creationId="{AEC83503-0F5F-5400-5719-D34C0799AC6F}"/>
          </ac:spMkLst>
        </pc:spChg>
        <pc:spChg chg="mod">
          <ac:chgData name="FARAH NADIRA BINTI AHMAD JAIS" userId="58d07f3b-01a0-48d7-ad50-02c9fa74f354" providerId="ADAL" clId="{3E51FD97-729F-402F-A04D-80DC7B205920}" dt="2026-09-03T08:18:24.255" v="294" actId="1076"/>
          <ac:spMkLst>
            <pc:docMk/>
            <pc:sldMk cId="2010454110" sldId="271"/>
            <ac:spMk id="13" creationId="{F560A94A-F654-B660-1CD5-A4C06134F249}"/>
          </ac:spMkLst>
        </pc:spChg>
        <pc:spChg chg="mod">
          <ac:chgData name="FARAH NADIRA BINTI AHMAD JAIS" userId="58d07f3b-01a0-48d7-ad50-02c9fa74f354" providerId="ADAL" clId="{3E51FD97-729F-402F-A04D-80DC7B205920}" dt="2026-09-04T09:11:49.444" v="352" actId="20577"/>
          <ac:spMkLst>
            <pc:docMk/>
            <pc:sldMk cId="2010454110" sldId="271"/>
            <ac:spMk id="15" creationId="{DE5A1F16-A9FD-3014-A69F-0763C09B086E}"/>
          </ac:spMkLst>
        </pc:spChg>
        <pc:picChg chg="mod">
          <ac:chgData name="FARAH NADIRA BINTI AHMAD JAIS" userId="58d07f3b-01a0-48d7-ad50-02c9fa74f354" providerId="ADAL" clId="{3E51FD97-729F-402F-A04D-80DC7B205920}" dt="2026-09-03T08:22:54.356" v="301" actId="1076"/>
          <ac:picMkLst>
            <pc:docMk/>
            <pc:sldMk cId="2010454110" sldId="271"/>
            <ac:picMk id="2" creationId="{AA14A1B5-D0BA-8017-1B28-19577C0883C4}"/>
          </ac:picMkLst>
        </pc:picChg>
      </pc:sldChg>
      <pc:sldChg chg="addSp modSp mod">
        <pc:chgData name="FARAH NADIRA BINTI AHMAD JAIS" userId="58d07f3b-01a0-48d7-ad50-02c9fa74f354" providerId="ADAL" clId="{3E51FD97-729F-402F-A04D-80DC7B205920}" dt="2026-09-04T09:12:33.595" v="365" actId="22"/>
        <pc:sldMkLst>
          <pc:docMk/>
          <pc:sldMk cId="18628841" sldId="272"/>
        </pc:sldMkLst>
        <pc:spChg chg="add">
          <ac:chgData name="FARAH NADIRA BINTI AHMAD JAIS" userId="58d07f3b-01a0-48d7-ad50-02c9fa74f354" providerId="ADAL" clId="{3E51FD97-729F-402F-A04D-80DC7B205920}" dt="2026-09-04T09:12:33.595" v="365" actId="22"/>
          <ac:spMkLst>
            <pc:docMk/>
            <pc:sldMk cId="18628841" sldId="272"/>
            <ac:spMk id="5" creationId="{D8D388B3-4ADA-7B62-C35F-DABEC62E3754}"/>
          </ac:spMkLst>
        </pc:spChg>
        <pc:spChg chg="mod">
          <ac:chgData name="FARAH NADIRA BINTI AHMAD JAIS" userId="58d07f3b-01a0-48d7-ad50-02c9fa74f354" providerId="ADAL" clId="{3E51FD97-729F-402F-A04D-80DC7B205920}" dt="2026-09-03T08:22:37.275" v="296" actId="20577"/>
          <ac:spMkLst>
            <pc:docMk/>
            <pc:sldMk cId="18628841" sldId="272"/>
            <ac:spMk id="13" creationId="{F78F5837-F39A-0A9B-AE28-25885F1A49D8}"/>
          </ac:spMkLst>
        </pc:spChg>
        <pc:spChg chg="mod">
          <ac:chgData name="FARAH NADIRA BINTI AHMAD JAIS" userId="58d07f3b-01a0-48d7-ad50-02c9fa74f354" providerId="ADAL" clId="{3E51FD97-729F-402F-A04D-80DC7B205920}" dt="2026-09-04T09:12:26.363" v="364" actId="20577"/>
          <ac:spMkLst>
            <pc:docMk/>
            <pc:sldMk cId="18628841" sldId="272"/>
            <ac:spMk id="15" creationId="{FD5E34C9-BE41-1CB4-DDFA-4B12219697A3}"/>
          </ac:spMkLst>
        </pc:spChg>
      </pc:sldChg>
      <pc:sldChg chg="modSp mod">
        <pc:chgData name="FARAH NADIRA BINTI AHMAD JAIS" userId="58d07f3b-01a0-48d7-ad50-02c9fa74f354" providerId="ADAL" clId="{3E51FD97-729F-402F-A04D-80DC7B205920}" dt="2026-09-04T09:14:06.148" v="406" actId="1076"/>
        <pc:sldMkLst>
          <pc:docMk/>
          <pc:sldMk cId="2992465423" sldId="273"/>
        </pc:sldMkLst>
        <pc:spChg chg="mod">
          <ac:chgData name="FARAH NADIRA BINTI AHMAD JAIS" userId="58d07f3b-01a0-48d7-ad50-02c9fa74f354" providerId="ADAL" clId="{3E51FD97-729F-402F-A04D-80DC7B205920}" dt="2026-09-04T09:14:06.148" v="406" actId="1076"/>
          <ac:spMkLst>
            <pc:docMk/>
            <pc:sldMk cId="2992465423" sldId="273"/>
            <ac:spMk id="13" creationId="{F5DDE09F-729E-5894-E03F-1EBB5C3CAA5A}"/>
          </ac:spMkLst>
        </pc:spChg>
        <pc:spChg chg="mod">
          <ac:chgData name="FARAH NADIRA BINTI AHMAD JAIS" userId="58d07f3b-01a0-48d7-ad50-02c9fa74f354" providerId="ADAL" clId="{3E51FD97-729F-402F-A04D-80DC7B205920}" dt="2026-09-04T09:13:59.461" v="405" actId="20577"/>
          <ac:spMkLst>
            <pc:docMk/>
            <pc:sldMk cId="2992465423" sldId="273"/>
            <ac:spMk id="15" creationId="{6998F348-BF9C-231D-A447-777B2A0ABFAA}"/>
          </ac:spMkLst>
        </pc:spChg>
      </pc:sldChg>
      <pc:sldChg chg="modSp mod">
        <pc:chgData name="FARAH NADIRA BINTI AHMAD JAIS" userId="58d07f3b-01a0-48d7-ad50-02c9fa74f354" providerId="ADAL" clId="{3E51FD97-729F-402F-A04D-80DC7B205920}" dt="2026-09-04T09:14:28.626" v="421" actId="20577"/>
        <pc:sldMkLst>
          <pc:docMk/>
          <pc:sldMk cId="67891667" sldId="274"/>
        </pc:sldMkLst>
        <pc:spChg chg="mod">
          <ac:chgData name="FARAH NADIRA BINTI AHMAD JAIS" userId="58d07f3b-01a0-48d7-ad50-02c9fa74f354" providerId="ADAL" clId="{3E51FD97-729F-402F-A04D-80DC7B205920}" dt="2026-09-03T08:23:00.846" v="304" actId="20577"/>
          <ac:spMkLst>
            <pc:docMk/>
            <pc:sldMk cId="67891667" sldId="274"/>
            <ac:spMk id="13" creationId="{7B7E80CE-4D4E-F10D-27C2-5818F990A171}"/>
          </ac:spMkLst>
        </pc:spChg>
        <pc:spChg chg="mod">
          <ac:chgData name="FARAH NADIRA BINTI AHMAD JAIS" userId="58d07f3b-01a0-48d7-ad50-02c9fa74f354" providerId="ADAL" clId="{3E51FD97-729F-402F-A04D-80DC7B205920}" dt="2026-09-04T09:14:28.626" v="421" actId="20577"/>
          <ac:spMkLst>
            <pc:docMk/>
            <pc:sldMk cId="67891667" sldId="274"/>
            <ac:spMk id="15" creationId="{75F5704B-6296-EF0E-7F37-007044B99D2C}"/>
          </ac:spMkLst>
        </pc:spChg>
      </pc:sldChg>
      <pc:sldChg chg="modSp mod">
        <pc:chgData name="FARAH NADIRA BINTI AHMAD JAIS" userId="58d07f3b-01a0-48d7-ad50-02c9fa74f354" providerId="ADAL" clId="{3E51FD97-729F-402F-A04D-80DC7B205920}" dt="2026-09-04T09:14:35.294" v="422" actId="1076"/>
        <pc:sldMkLst>
          <pc:docMk/>
          <pc:sldMk cId="3413067726" sldId="276"/>
        </pc:sldMkLst>
        <pc:spChg chg="mod">
          <ac:chgData name="FARAH NADIRA BINTI AHMAD JAIS" userId="58d07f3b-01a0-48d7-ad50-02c9fa74f354" providerId="ADAL" clId="{3E51FD97-729F-402F-A04D-80DC7B205920}" dt="2026-09-03T08:25:23.830" v="318" actId="1076"/>
          <ac:spMkLst>
            <pc:docMk/>
            <pc:sldMk cId="3413067726" sldId="276"/>
            <ac:spMk id="8" creationId="{30616BF7-DFC7-F55D-3956-5AEC612D9468}"/>
          </ac:spMkLst>
        </pc:spChg>
        <pc:spChg chg="mod">
          <ac:chgData name="FARAH NADIRA BINTI AHMAD JAIS" userId="58d07f3b-01a0-48d7-ad50-02c9fa74f354" providerId="ADAL" clId="{3E51FD97-729F-402F-A04D-80DC7B205920}" dt="2026-09-04T09:14:35.294" v="422" actId="1076"/>
          <ac:spMkLst>
            <pc:docMk/>
            <pc:sldMk cId="3413067726" sldId="276"/>
            <ac:spMk id="12" creationId="{6B2A9F0A-9EE6-7A33-29B0-C74D5B7E0BAA}"/>
          </ac:spMkLst>
        </pc:spChg>
      </pc:sldChg>
      <pc:sldChg chg="modSp add mod">
        <pc:chgData name="FARAH NADIRA BINTI AHMAD JAIS" userId="58d07f3b-01a0-48d7-ad50-02c9fa74f354" providerId="ADAL" clId="{3E51FD97-729F-402F-A04D-80DC7B205920}" dt="2026-09-04T09:11:20.866" v="341" actId="255"/>
        <pc:sldMkLst>
          <pc:docMk/>
          <pc:sldMk cId="3008477851" sldId="277"/>
        </pc:sldMkLst>
        <pc:spChg chg="mod">
          <ac:chgData name="FARAH NADIRA BINTI AHMAD JAIS" userId="58d07f3b-01a0-48d7-ad50-02c9fa74f354" providerId="ADAL" clId="{3E51FD97-729F-402F-A04D-80DC7B205920}" dt="2026-09-03T07:45:25.198" v="286" actId="207"/>
          <ac:spMkLst>
            <pc:docMk/>
            <pc:sldMk cId="3008477851" sldId="277"/>
            <ac:spMk id="13" creationId="{BB96F14D-E4A6-21BD-526E-B166650ADE6F}"/>
          </ac:spMkLst>
        </pc:spChg>
        <pc:spChg chg="mod">
          <ac:chgData name="FARAH NADIRA BINTI AHMAD JAIS" userId="58d07f3b-01a0-48d7-ad50-02c9fa74f354" providerId="ADAL" clId="{3E51FD97-729F-402F-A04D-80DC7B205920}" dt="2026-09-04T09:11:20.866" v="341" actId="255"/>
          <ac:spMkLst>
            <pc:docMk/>
            <pc:sldMk cId="3008477851" sldId="277"/>
            <ac:spMk id="15" creationId="{8C4FB60B-9752-FC01-F124-2D526F1F32DA}"/>
          </ac:spMkLst>
        </pc:spChg>
      </pc:sldChg>
    </pc:docChg>
  </pc:docChgLst>
  <pc:docChgLst>
    <pc:chgData name="MUHAMMAD AMSYAR AFIQ BIN AHMAD AZHA" userId="S::amsyar@hrdcorp.gov.my::5cfef846-b19e-41be-b58b-3c6870a3c5ec" providerId="AD" clId="Web-{00000000-0000-0000-0000-000000000000}"/>
    <pc:docChg chg="modSld">
      <pc:chgData name="MUHAMMAD AMSYAR AFIQ BIN AHMAD AZHA" userId="S::amsyar@hrdcorp.gov.my::5cfef846-b19e-41be-b58b-3c6870a3c5ec" providerId="AD" clId="Web-{00000000-0000-0000-0000-000000000000}" dt="2026-09-09T07:34:58.519" v="8" actId="20577"/>
      <pc:docMkLst>
        <pc:docMk/>
      </pc:docMkLst>
      <pc:sldChg chg="modSp">
        <pc:chgData name="MUHAMMAD AMSYAR AFIQ BIN AHMAD AZHA" userId="S::amsyar@hrdcorp.gov.my::5cfef846-b19e-41be-b58b-3c6870a3c5ec" providerId="AD" clId="Web-{00000000-0000-0000-0000-000000000000}" dt="2026-09-09T07:34:49.988" v="3" actId="20577"/>
        <pc:sldMkLst>
          <pc:docMk/>
          <pc:sldMk cId="2992465423" sldId="273"/>
        </pc:sldMkLst>
        <pc:spChg chg="mod">
          <ac:chgData name="MUHAMMAD AMSYAR AFIQ BIN AHMAD AZHA" userId="S::amsyar@hrdcorp.gov.my::5cfef846-b19e-41be-b58b-3c6870a3c5ec" providerId="AD" clId="Web-{00000000-0000-0000-0000-000000000000}" dt="2026-09-09T07:34:49.988" v="3" actId="20577"/>
          <ac:spMkLst>
            <pc:docMk/>
            <pc:sldMk cId="2992465423" sldId="273"/>
            <ac:spMk id="15" creationId="{6998F348-BF9C-231D-A447-777B2A0ABFAA}"/>
          </ac:spMkLst>
        </pc:spChg>
      </pc:sldChg>
      <pc:sldChg chg="modSp">
        <pc:chgData name="MUHAMMAD AMSYAR AFIQ BIN AHMAD AZHA" userId="S::amsyar@hrdcorp.gov.my::5cfef846-b19e-41be-b58b-3c6870a3c5ec" providerId="AD" clId="Web-{00000000-0000-0000-0000-000000000000}" dt="2026-09-09T07:34:58.519" v="8" actId="20577"/>
        <pc:sldMkLst>
          <pc:docMk/>
          <pc:sldMk cId="67891667" sldId="274"/>
        </pc:sldMkLst>
        <pc:spChg chg="mod">
          <ac:chgData name="MUHAMMAD AMSYAR AFIQ BIN AHMAD AZHA" userId="S::amsyar@hrdcorp.gov.my::5cfef846-b19e-41be-b58b-3c6870a3c5ec" providerId="AD" clId="Web-{00000000-0000-0000-0000-000000000000}" dt="2026-09-09T07:34:58.519" v="8" actId="20577"/>
          <ac:spMkLst>
            <pc:docMk/>
            <pc:sldMk cId="67891667" sldId="274"/>
            <ac:spMk id="15" creationId="{75F5704B-6296-EF0E-7F37-007044B99D2C}"/>
          </ac:spMkLst>
        </pc:spChg>
      </pc:sldChg>
    </pc:docChg>
  </pc:docChgLst>
  <pc:docChgLst>
    <pc:chgData name="NOR HAZIRAH BINTI MOHD AKHIRUDIN" userId="S::norhazirah@hrdcorp.gov.my::d3b03317-c687-4813-bd23-62a4a48803bd" providerId="AD" clId="Web-{F94F6770-3BF8-506F-7C32-F95B9B438C75}"/>
    <pc:docChg chg="modSld">
      <pc:chgData name="NOR HAZIRAH BINTI MOHD AKHIRUDIN" userId="S::norhazirah@hrdcorp.gov.my::d3b03317-c687-4813-bd23-62a4a48803bd" providerId="AD" clId="Web-{F94F6770-3BF8-506F-7C32-F95B9B438C75}" dt="2026-09-09T02:30:50.937" v="5"/>
      <pc:docMkLst>
        <pc:docMk/>
      </pc:docMkLst>
      <pc:sldChg chg="modSp">
        <pc:chgData name="NOR HAZIRAH BINTI MOHD AKHIRUDIN" userId="S::norhazirah@hrdcorp.gov.my::d3b03317-c687-4813-bd23-62a4a48803bd" providerId="AD" clId="Web-{F94F6770-3BF8-506F-7C32-F95B9B438C75}" dt="2026-09-09T02:30:50.937" v="5"/>
        <pc:sldMkLst>
          <pc:docMk/>
          <pc:sldMk cId="414982915" sldId="268"/>
        </pc:sldMkLst>
        <pc:graphicFrameChg chg="mod modGraphic">
          <ac:chgData name="NOR HAZIRAH BINTI MOHD AKHIRUDIN" userId="S::norhazirah@hrdcorp.gov.my::d3b03317-c687-4813-bd23-62a4a48803bd" providerId="AD" clId="Web-{F94F6770-3BF8-506F-7C32-F95B9B438C75}" dt="2026-09-09T02:30:50.937" v="5"/>
          <ac:graphicFrameMkLst>
            <pc:docMk/>
            <pc:sldMk cId="414982915" sldId="268"/>
            <ac:graphicFrameMk id="7" creationId="{9470C510-FCA1-56A9-C114-B158D3D4C39F}"/>
          </ac:graphicFrameMkLst>
        </pc:graphicFrameChg>
      </pc:sldChg>
    </pc:docChg>
  </pc:docChgLst>
  <pc:docChgLst>
    <pc:chgData name="KESSHEN A/L MAHADEVAN" userId="309d50a3-e9c6-4d5b-bbbf-ab401fd73ca5" providerId="ADAL" clId="{EF8AC510-A388-4A77-9751-4D5814744DEC}"/>
    <pc:docChg chg="undo custSel modSld">
      <pc:chgData name="KESSHEN A/L MAHADEVAN" userId="309d50a3-e9c6-4d5b-bbbf-ab401fd73ca5" providerId="ADAL" clId="{EF8AC510-A388-4A77-9751-4D5814744DEC}" dt="2026-09-02T17:00:20.616" v="71" actId="1076"/>
      <pc:docMkLst>
        <pc:docMk/>
      </pc:docMkLst>
      <pc:sldChg chg="modSp mod">
        <pc:chgData name="KESSHEN A/L MAHADEVAN" userId="309d50a3-e9c6-4d5b-bbbf-ab401fd73ca5" providerId="ADAL" clId="{EF8AC510-A388-4A77-9751-4D5814744DEC}" dt="2026-09-02T16:54:20.681" v="0" actId="2711"/>
        <pc:sldMkLst>
          <pc:docMk/>
          <pc:sldMk cId="3434054562" sldId="267"/>
        </pc:sldMkLst>
        <pc:spChg chg="mod">
          <ac:chgData name="KESSHEN A/L MAHADEVAN" userId="309d50a3-e9c6-4d5b-bbbf-ab401fd73ca5" providerId="ADAL" clId="{EF8AC510-A388-4A77-9751-4D5814744DEC}" dt="2026-09-02T16:54:20.681" v="0" actId="2711"/>
          <ac:spMkLst>
            <pc:docMk/>
            <pc:sldMk cId="3434054562" sldId="267"/>
            <ac:spMk id="8" creationId="{FE9D77DB-912D-3FFA-5811-DB4ECF747610}"/>
          </ac:spMkLst>
        </pc:spChg>
      </pc:sldChg>
      <pc:sldChg chg="modSp mod">
        <pc:chgData name="KESSHEN A/L MAHADEVAN" userId="309d50a3-e9c6-4d5b-bbbf-ab401fd73ca5" providerId="ADAL" clId="{EF8AC510-A388-4A77-9751-4D5814744DEC}" dt="2026-09-02T16:54:35.375" v="2" actId="2711"/>
        <pc:sldMkLst>
          <pc:docMk/>
          <pc:sldMk cId="414982915" sldId="268"/>
        </pc:sldMkLst>
        <pc:spChg chg="mod">
          <ac:chgData name="KESSHEN A/L MAHADEVAN" userId="309d50a3-e9c6-4d5b-bbbf-ab401fd73ca5" providerId="ADAL" clId="{EF8AC510-A388-4A77-9751-4D5814744DEC}" dt="2026-09-02T16:54:26.814" v="1" actId="2711"/>
          <ac:spMkLst>
            <pc:docMk/>
            <pc:sldMk cId="414982915" sldId="268"/>
            <ac:spMk id="11" creationId="{93EF5DDF-A154-7B24-F862-F7F6C62E4AF0}"/>
          </ac:spMkLst>
        </pc:spChg>
        <pc:graphicFrameChg chg="modGraphic">
          <ac:chgData name="KESSHEN A/L MAHADEVAN" userId="309d50a3-e9c6-4d5b-bbbf-ab401fd73ca5" providerId="ADAL" clId="{EF8AC510-A388-4A77-9751-4D5814744DEC}" dt="2026-09-02T16:54:35.375" v="2" actId="2711"/>
          <ac:graphicFrameMkLst>
            <pc:docMk/>
            <pc:sldMk cId="414982915" sldId="268"/>
            <ac:graphicFrameMk id="7" creationId="{9470C510-FCA1-56A9-C114-B158D3D4C39F}"/>
          </ac:graphicFrameMkLst>
        </pc:graphicFrameChg>
      </pc:sldChg>
      <pc:sldChg chg="modSp mod">
        <pc:chgData name="KESSHEN A/L MAHADEVAN" userId="309d50a3-e9c6-4d5b-bbbf-ab401fd73ca5" providerId="ADAL" clId="{EF8AC510-A388-4A77-9751-4D5814744DEC}" dt="2026-09-02T16:54:40.447" v="3" actId="2711"/>
        <pc:sldMkLst>
          <pc:docMk/>
          <pc:sldMk cId="3557488537" sldId="269"/>
        </pc:sldMkLst>
        <pc:spChg chg="mod">
          <ac:chgData name="KESSHEN A/L MAHADEVAN" userId="309d50a3-e9c6-4d5b-bbbf-ab401fd73ca5" providerId="ADAL" clId="{EF8AC510-A388-4A77-9751-4D5814744DEC}" dt="2026-09-02T16:54:40.447" v="3" actId="2711"/>
          <ac:spMkLst>
            <pc:docMk/>
            <pc:sldMk cId="3557488537" sldId="269"/>
            <ac:spMk id="8" creationId="{BAE880EC-60B2-1969-6224-20B641AC1C7D}"/>
          </ac:spMkLst>
        </pc:spChg>
      </pc:sldChg>
      <pc:sldChg chg="modSp mod">
        <pc:chgData name="KESSHEN A/L MAHADEVAN" userId="309d50a3-e9c6-4d5b-bbbf-ab401fd73ca5" providerId="ADAL" clId="{EF8AC510-A388-4A77-9751-4D5814744DEC}" dt="2026-09-02T16:56:56.687" v="33" actId="1076"/>
        <pc:sldMkLst>
          <pc:docMk/>
          <pc:sldMk cId="3854982776" sldId="270"/>
        </pc:sldMkLst>
        <pc:spChg chg="mod">
          <ac:chgData name="KESSHEN A/L MAHADEVAN" userId="309d50a3-e9c6-4d5b-bbbf-ab401fd73ca5" providerId="ADAL" clId="{EF8AC510-A388-4A77-9751-4D5814744DEC}" dt="2026-09-02T16:54:46.147" v="4" actId="2711"/>
          <ac:spMkLst>
            <pc:docMk/>
            <pc:sldMk cId="3854982776" sldId="270"/>
            <ac:spMk id="13" creationId="{6E1790F3-167A-3A6E-196F-D8E545E013D6}"/>
          </ac:spMkLst>
        </pc:spChg>
        <pc:spChg chg="mod">
          <ac:chgData name="KESSHEN A/L MAHADEVAN" userId="309d50a3-e9c6-4d5b-bbbf-ab401fd73ca5" providerId="ADAL" clId="{EF8AC510-A388-4A77-9751-4D5814744DEC}" dt="2026-09-02T16:56:56.687" v="33" actId="1076"/>
          <ac:spMkLst>
            <pc:docMk/>
            <pc:sldMk cId="3854982776" sldId="270"/>
            <ac:spMk id="15" creationId="{A310AC00-1D58-29F6-F1A3-A3095E459407}"/>
          </ac:spMkLst>
        </pc:spChg>
      </pc:sldChg>
      <pc:sldChg chg="modSp mod">
        <pc:chgData name="KESSHEN A/L MAHADEVAN" userId="309d50a3-e9c6-4d5b-bbbf-ab401fd73ca5" providerId="ADAL" clId="{EF8AC510-A388-4A77-9751-4D5814744DEC}" dt="2026-09-02T16:57:11.517" v="37" actId="20577"/>
        <pc:sldMkLst>
          <pc:docMk/>
          <pc:sldMk cId="2010454110" sldId="271"/>
        </pc:sldMkLst>
        <pc:spChg chg="mod">
          <ac:chgData name="KESSHEN A/L MAHADEVAN" userId="309d50a3-e9c6-4d5b-bbbf-ab401fd73ca5" providerId="ADAL" clId="{EF8AC510-A388-4A77-9751-4D5814744DEC}" dt="2026-09-02T16:56:42.173" v="31" actId="1076"/>
          <ac:spMkLst>
            <pc:docMk/>
            <pc:sldMk cId="2010454110" sldId="271"/>
            <ac:spMk id="13" creationId="{F560A94A-F654-B660-1CD5-A4C06134F249}"/>
          </ac:spMkLst>
        </pc:spChg>
        <pc:spChg chg="mod">
          <ac:chgData name="KESSHEN A/L MAHADEVAN" userId="309d50a3-e9c6-4d5b-bbbf-ab401fd73ca5" providerId="ADAL" clId="{EF8AC510-A388-4A77-9751-4D5814744DEC}" dt="2026-09-02T16:57:11.517" v="37" actId="20577"/>
          <ac:spMkLst>
            <pc:docMk/>
            <pc:sldMk cId="2010454110" sldId="271"/>
            <ac:spMk id="15" creationId="{DE5A1F16-A9FD-3014-A69F-0763C09B086E}"/>
          </ac:spMkLst>
        </pc:spChg>
      </pc:sldChg>
      <pc:sldChg chg="modSp mod">
        <pc:chgData name="KESSHEN A/L MAHADEVAN" userId="309d50a3-e9c6-4d5b-bbbf-ab401fd73ca5" providerId="ADAL" clId="{EF8AC510-A388-4A77-9751-4D5814744DEC}" dt="2026-09-02T16:57:15.847" v="39" actId="20577"/>
        <pc:sldMkLst>
          <pc:docMk/>
          <pc:sldMk cId="18628841" sldId="272"/>
        </pc:sldMkLst>
        <pc:spChg chg="mod">
          <ac:chgData name="KESSHEN A/L MAHADEVAN" userId="309d50a3-e9c6-4d5b-bbbf-ab401fd73ca5" providerId="ADAL" clId="{EF8AC510-A388-4A77-9751-4D5814744DEC}" dt="2026-09-02T16:56:34.900" v="29" actId="1076"/>
          <ac:spMkLst>
            <pc:docMk/>
            <pc:sldMk cId="18628841" sldId="272"/>
            <ac:spMk id="13" creationId="{F78F5837-F39A-0A9B-AE28-25885F1A49D8}"/>
          </ac:spMkLst>
        </pc:spChg>
        <pc:spChg chg="mod">
          <ac:chgData name="KESSHEN A/L MAHADEVAN" userId="309d50a3-e9c6-4d5b-bbbf-ab401fd73ca5" providerId="ADAL" clId="{EF8AC510-A388-4A77-9751-4D5814744DEC}" dt="2026-09-02T16:57:15.847" v="39" actId="20577"/>
          <ac:spMkLst>
            <pc:docMk/>
            <pc:sldMk cId="18628841" sldId="272"/>
            <ac:spMk id="15" creationId="{FD5E34C9-BE41-1CB4-DDFA-4B12219697A3}"/>
          </ac:spMkLst>
        </pc:spChg>
      </pc:sldChg>
      <pc:sldChg chg="modSp mod">
        <pc:chgData name="KESSHEN A/L MAHADEVAN" userId="309d50a3-e9c6-4d5b-bbbf-ab401fd73ca5" providerId="ADAL" clId="{EF8AC510-A388-4A77-9751-4D5814744DEC}" dt="2026-09-02T16:57:21.889" v="44" actId="20577"/>
        <pc:sldMkLst>
          <pc:docMk/>
          <pc:sldMk cId="2992465423" sldId="273"/>
        </pc:sldMkLst>
        <pc:spChg chg="mod">
          <ac:chgData name="KESSHEN A/L MAHADEVAN" userId="309d50a3-e9c6-4d5b-bbbf-ab401fd73ca5" providerId="ADAL" clId="{EF8AC510-A388-4A77-9751-4D5814744DEC}" dt="2026-09-02T16:56:27.263" v="27" actId="1076"/>
          <ac:spMkLst>
            <pc:docMk/>
            <pc:sldMk cId="2992465423" sldId="273"/>
            <ac:spMk id="13" creationId="{F5DDE09F-729E-5894-E03F-1EBB5C3CAA5A}"/>
          </ac:spMkLst>
        </pc:spChg>
        <pc:spChg chg="mod">
          <ac:chgData name="KESSHEN A/L MAHADEVAN" userId="309d50a3-e9c6-4d5b-bbbf-ab401fd73ca5" providerId="ADAL" clId="{EF8AC510-A388-4A77-9751-4D5814744DEC}" dt="2026-09-02T16:57:21.889" v="44" actId="20577"/>
          <ac:spMkLst>
            <pc:docMk/>
            <pc:sldMk cId="2992465423" sldId="273"/>
            <ac:spMk id="15" creationId="{6998F348-BF9C-231D-A447-777B2A0ABFAA}"/>
          </ac:spMkLst>
        </pc:spChg>
      </pc:sldChg>
      <pc:sldChg chg="modSp mod">
        <pc:chgData name="KESSHEN A/L MAHADEVAN" userId="309d50a3-e9c6-4d5b-bbbf-ab401fd73ca5" providerId="ADAL" clId="{EF8AC510-A388-4A77-9751-4D5814744DEC}" dt="2026-09-02T16:57:29.402" v="51" actId="20577"/>
        <pc:sldMkLst>
          <pc:docMk/>
          <pc:sldMk cId="67891667" sldId="274"/>
        </pc:sldMkLst>
        <pc:spChg chg="mod">
          <ac:chgData name="KESSHEN A/L MAHADEVAN" userId="309d50a3-e9c6-4d5b-bbbf-ab401fd73ca5" providerId="ADAL" clId="{EF8AC510-A388-4A77-9751-4D5814744DEC}" dt="2026-09-02T16:56:17.552" v="23" actId="1076"/>
          <ac:spMkLst>
            <pc:docMk/>
            <pc:sldMk cId="67891667" sldId="274"/>
            <ac:spMk id="13" creationId="{7B7E80CE-4D4E-F10D-27C2-5818F990A171}"/>
          </ac:spMkLst>
        </pc:spChg>
        <pc:spChg chg="mod">
          <ac:chgData name="KESSHEN A/L MAHADEVAN" userId="309d50a3-e9c6-4d5b-bbbf-ab401fd73ca5" providerId="ADAL" clId="{EF8AC510-A388-4A77-9751-4D5814744DEC}" dt="2026-09-02T16:57:29.402" v="51" actId="20577"/>
          <ac:spMkLst>
            <pc:docMk/>
            <pc:sldMk cId="67891667" sldId="274"/>
            <ac:spMk id="15" creationId="{75F5704B-6296-EF0E-7F37-007044B99D2C}"/>
          </ac:spMkLst>
        </pc:spChg>
        <pc:picChg chg="mod">
          <ac:chgData name="KESSHEN A/L MAHADEVAN" userId="309d50a3-e9c6-4d5b-bbbf-ab401fd73ca5" providerId="ADAL" clId="{EF8AC510-A388-4A77-9751-4D5814744DEC}" dt="2026-09-02T16:56:20.271" v="25" actId="1076"/>
          <ac:picMkLst>
            <pc:docMk/>
            <pc:sldMk cId="67891667" sldId="274"/>
            <ac:picMk id="2" creationId="{7BA1E933-32C2-6FEE-6A2B-2BDE06ACA4DA}"/>
          </ac:picMkLst>
        </pc:picChg>
      </pc:sldChg>
      <pc:sldChg chg="modSp mod">
        <pc:chgData name="KESSHEN A/L MAHADEVAN" userId="309d50a3-e9c6-4d5b-bbbf-ab401fd73ca5" providerId="ADAL" clId="{EF8AC510-A388-4A77-9751-4D5814744DEC}" dt="2026-09-02T16:55:18.194" v="10" actId="2711"/>
        <pc:sldMkLst>
          <pc:docMk/>
          <pc:sldMk cId="3413067726" sldId="276"/>
        </pc:sldMkLst>
        <pc:spChg chg="mod">
          <ac:chgData name="KESSHEN A/L MAHADEVAN" userId="309d50a3-e9c6-4d5b-bbbf-ab401fd73ca5" providerId="ADAL" clId="{EF8AC510-A388-4A77-9751-4D5814744DEC}" dt="2026-09-02T16:55:18.194" v="10" actId="2711"/>
          <ac:spMkLst>
            <pc:docMk/>
            <pc:sldMk cId="3413067726" sldId="276"/>
            <ac:spMk id="8" creationId="{30616BF7-DFC7-F55D-3956-5AEC612D9468}"/>
          </ac:spMkLst>
        </pc:spChg>
        <pc:spChg chg="mod">
          <ac:chgData name="KESSHEN A/L MAHADEVAN" userId="309d50a3-e9c6-4d5b-bbbf-ab401fd73ca5" providerId="ADAL" clId="{EF8AC510-A388-4A77-9751-4D5814744DEC}" dt="2026-09-02T16:55:18.194" v="10" actId="2711"/>
          <ac:spMkLst>
            <pc:docMk/>
            <pc:sldMk cId="3413067726" sldId="276"/>
            <ac:spMk id="12" creationId="{6B2A9F0A-9EE6-7A33-29B0-C74D5B7E0BAA}"/>
          </ac:spMkLst>
        </pc:spChg>
      </pc:sldChg>
    </pc:docChg>
  </pc:docChgLst>
  <pc:docChgLst>
    <pc:chgData name="NURUL NADHIRAH BINTI ANUAR" userId="S::nurulnadhirah@hrdcorp.gov.my::584d0f93-a227-415a-a273-f55545d41e8b" providerId="AD" clId="Web-{BC51B1B0-AB1E-E6B6-C048-6FE0CC5E8D91}"/>
    <pc:docChg chg="modSld sldOrd">
      <pc:chgData name="NURUL NADHIRAH BINTI ANUAR" userId="S::nurulnadhirah@hrdcorp.gov.my::584d0f93-a227-415a-a273-f55545d41e8b" providerId="AD" clId="Web-{BC51B1B0-AB1E-E6B6-C048-6FE0CC5E8D91}" dt="2026-09-03T07:02:53.363" v="39" actId="20577"/>
      <pc:docMkLst>
        <pc:docMk/>
      </pc:docMkLst>
      <pc:sldChg chg="modSp">
        <pc:chgData name="NURUL NADHIRAH BINTI ANUAR" userId="S::nurulnadhirah@hrdcorp.gov.my::584d0f93-a227-415a-a273-f55545d41e8b" providerId="AD" clId="Web-{BC51B1B0-AB1E-E6B6-C048-6FE0CC5E8D91}" dt="2026-09-03T06:51:34.583" v="34" actId="20577"/>
        <pc:sldMkLst>
          <pc:docMk/>
          <pc:sldMk cId="2010454110" sldId="271"/>
        </pc:sldMkLst>
        <pc:spChg chg="mod">
          <ac:chgData name="NURUL NADHIRAH BINTI ANUAR" userId="S::nurulnadhirah@hrdcorp.gov.my::584d0f93-a227-415a-a273-f55545d41e8b" providerId="AD" clId="Web-{BC51B1B0-AB1E-E6B6-C048-6FE0CC5E8D91}" dt="2026-09-03T06:51:34.583" v="34" actId="20577"/>
          <ac:spMkLst>
            <pc:docMk/>
            <pc:sldMk cId="2010454110" sldId="271"/>
            <ac:spMk id="13" creationId="{F560A94A-F654-B660-1CD5-A4C06134F24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9/8/2026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97917"/>
            <a:ext cx="3890849" cy="698717"/>
            <a:chOff x="5854192" y="4233705"/>
            <a:chExt cx="3429000" cy="362607"/>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90504"/>
              <a:ext cx="3152488" cy="2715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Century Gothic"/>
                  <a:cs typeface="Arial"/>
                </a:rPr>
                <a:t>Proposal Template for Employer:</a:t>
              </a:r>
            </a:p>
            <a:p>
              <a:pPr algn="ctr"/>
              <a:r>
                <a:rPr lang="en-US" sz="1400" b="1" dirty="0">
                  <a:solidFill>
                    <a:srgbClr val="000000"/>
                  </a:solidFill>
                  <a:latin typeface="Century Gothic"/>
                  <a:cs typeface="Arial"/>
                </a:rPr>
                <a:t>FUTURE SKILLS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424254"/>
            <a:ext cx="8481060" cy="1200329"/>
          </a:xfrm>
          <a:prstGeom prst="rect">
            <a:avLst/>
          </a:prstGeom>
          <a:noFill/>
        </p:spPr>
        <p:txBody>
          <a:bodyPr wrap="square" rtlCol="0">
            <a:spAutoFit/>
          </a:bodyPr>
          <a:lstStyle/>
          <a:p>
            <a:pPr algn="just"/>
            <a:r>
              <a:rPr lang="en-US" dirty="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used for marketing collateral, will be accepted by the </a:t>
            </a:r>
            <a:r>
              <a:rPr lang="en-US" dirty="0" err="1">
                <a:latin typeface="Arial" panose="020B0604020202020204" pitchFamily="34" charset="0"/>
                <a:cs typeface="Arial" panose="020B0604020202020204" pitchFamily="34" charset="0"/>
              </a:rPr>
              <a:t>organiser</a:t>
            </a:r>
            <a:r>
              <a:rPr lang="en-US" dirty="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1928429411"/>
              </p:ext>
            </p:extLst>
          </p:nvPr>
        </p:nvGraphicFramePr>
        <p:xfrm>
          <a:off x="3083315" y="2924752"/>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a:solidFill>
                            <a:schemeClr val="tx1"/>
                          </a:solidFill>
                          <a:latin typeface="Arial"/>
                          <a:cs typeface="Arial"/>
                        </a:rPr>
                        <a:t>MyCoID</a:t>
                      </a:r>
                      <a:endParaRPr lang="en-MY" b="1">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a:cs typeface="Arial"/>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531255" y="1384801"/>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204048" y="1066857"/>
            <a:ext cx="7715630" cy="5078313"/>
          </a:xfrm>
          <a:prstGeom prst="rect">
            <a:avLst/>
          </a:prstGeom>
          <a:noFill/>
        </p:spPr>
        <p:txBody>
          <a:bodyPr wrap="square" lIns="91440" tIns="45720" rIns="91440" bIns="45720" anchor="t">
            <a:spAutoFit/>
          </a:bodyPr>
          <a:lstStyle/>
          <a:p>
            <a:pPr algn="just"/>
            <a:r>
              <a:rPr lang="en-US" b="1" u="sng" dirty="0">
                <a:latin typeface="Arial"/>
                <a:cs typeface="Arial"/>
              </a:rPr>
              <a:t>PROPOSAL GUIDELINES</a:t>
            </a:r>
            <a:endParaRPr lang="en-US" b="1" dirty="0">
              <a:latin typeface="Arial"/>
              <a:cs typeface="Arial"/>
            </a:endParaRPr>
          </a:p>
          <a:p>
            <a:pPr marL="257175" indent="-257175" algn="just">
              <a:buFont typeface="+mj-lt"/>
              <a:buAutoNum type="arabicPeriod"/>
            </a:pPr>
            <a:r>
              <a:rPr lang="en-US" dirty="0">
                <a:latin typeface="Arial"/>
                <a:cs typeface="Arial"/>
              </a:rPr>
              <a:t>Please refer to the Submission Guidelines available on the website for entry criteria and other specific requirements.</a:t>
            </a:r>
          </a:p>
          <a:p>
            <a:pPr marL="257175" indent="-257175" algn="just">
              <a:buAutoNum type="arabicPeriod"/>
            </a:pPr>
            <a:r>
              <a:rPr lang="en-US" dirty="0">
                <a:latin typeface="Arial"/>
                <a:cs typeface="Arial"/>
              </a:rPr>
              <a:t>Any sensitive or confidential information is to be used for judging purposes only.</a:t>
            </a:r>
          </a:p>
          <a:p>
            <a:pPr marL="257175" indent="-257175" algn="just">
              <a:buAutoNum type="arabicPeriod"/>
            </a:pPr>
            <a:r>
              <a:rPr lang="en-GB" dirty="0">
                <a:latin typeface="Arial"/>
                <a:cs typeface="Arial"/>
              </a:rPr>
              <a:t>You</a:t>
            </a:r>
            <a:r>
              <a:rPr lang="en-GB" dirty="0">
                <a:latin typeface="Arial"/>
                <a:ea typeface="+mn-lt"/>
                <a:cs typeface="Arial"/>
              </a:rPr>
              <a:t> are restricted from using your own entry template with your company branding; please only use what is provided.</a:t>
            </a:r>
            <a:endParaRPr lang="en-US" dirty="0">
              <a:latin typeface="Arial"/>
              <a:cs typeface="Arial"/>
            </a:endParaRPr>
          </a:p>
          <a:p>
            <a:pPr marL="257175" indent="-257175" algn="just">
              <a:buAutoNum type="arabicPeriod"/>
            </a:pPr>
            <a:r>
              <a:rPr lang="en-US" dirty="0">
                <a:latin typeface="Arial"/>
                <a:cs typeface="Arial"/>
              </a:rPr>
              <a:t>Please </a:t>
            </a:r>
            <a:r>
              <a:rPr lang="en-US" b="1" dirty="0">
                <a:latin typeface="Arial"/>
                <a:cs typeface="Arial"/>
              </a:rPr>
              <a:t>use only Arial, 10pt font size</a:t>
            </a:r>
            <a:r>
              <a:rPr lang="en-US" dirty="0">
                <a:latin typeface="Arial"/>
                <a:cs typeface="Arial"/>
              </a:rPr>
              <a:t>, and ensure the </a:t>
            </a:r>
            <a:r>
              <a:rPr lang="en-US" b="1" dirty="0">
                <a:latin typeface="Arial"/>
                <a:cs typeface="Arial"/>
              </a:rPr>
              <a:t>file size does not exceed 20MB.</a:t>
            </a:r>
          </a:p>
          <a:p>
            <a:pPr marL="257175" indent="-257175" algn="just">
              <a:buFontTx/>
              <a:buAutoNum type="arabicPeriod"/>
            </a:pPr>
            <a:r>
              <a:rPr lang="en-US" dirty="0">
                <a:latin typeface="Arial"/>
                <a:cs typeface="Arial"/>
              </a:rPr>
              <a:t>Every segment of the proposal needs to be provided with detailed information listed. </a:t>
            </a:r>
          </a:p>
          <a:p>
            <a:pPr marL="257175" indent="-257175" algn="just">
              <a:buFont typeface="+mj-lt"/>
              <a:buAutoNum type="arabicPeriod"/>
            </a:pPr>
            <a:r>
              <a:rPr lang="en-US" dirty="0">
                <a:latin typeface="Arial"/>
                <a:cs typeface="Arial"/>
              </a:rPr>
              <a:t>Please follow the sequence of the form (Segment 1 – Segment 6).</a:t>
            </a:r>
          </a:p>
          <a:p>
            <a:pPr algn="just"/>
            <a:endParaRPr lang="en-US" b="1" dirty="0">
              <a:latin typeface="Arial" panose="020B0604020202020204" pitchFamily="34" charset="0"/>
              <a:cs typeface="Arial" panose="020B0604020202020204" pitchFamily="34" charset="0"/>
            </a:endParaRPr>
          </a:p>
          <a:p>
            <a:pPr algn="just"/>
            <a:r>
              <a:rPr lang="en-US" b="1" u="sng" dirty="0">
                <a:latin typeface="Arial"/>
                <a:cs typeface="Arial"/>
              </a:rPr>
              <a:t>HOW TO SUBMIT :</a:t>
            </a:r>
          </a:p>
          <a:p>
            <a:pPr marL="257175" indent="-257175" algn="just">
              <a:buFont typeface="+mj-lt"/>
              <a:buAutoNum type="arabicPeriod"/>
            </a:pPr>
            <a:r>
              <a:rPr lang="en-US" dirty="0">
                <a:latin typeface="Arial"/>
                <a:cs typeface="Arial"/>
              </a:rPr>
              <a:t>Once you are ready to submit your nomination, please save this file as a PDF document.</a:t>
            </a:r>
          </a:p>
          <a:p>
            <a:pPr marL="257175" indent="-257175" algn="just">
              <a:buFont typeface="+mj-lt"/>
              <a:buAutoNum type="arabicPeriod"/>
            </a:pPr>
            <a:r>
              <a:rPr lang="en-US" dirty="0">
                <a:latin typeface="Arial"/>
                <a:cs typeface="Arial"/>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102134" y="1437114"/>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6E1790F3-167A-3A6E-196F-D8E545E013D6}"/>
              </a:ext>
            </a:extLst>
          </p:cNvPr>
          <p:cNvSpPr txBox="1"/>
          <p:nvPr/>
        </p:nvSpPr>
        <p:spPr>
          <a:xfrm>
            <a:off x="1275869" y="1686518"/>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 BACKGROUND OF THE COMPANY (5%) </a:t>
            </a:r>
          </a:p>
        </p:txBody>
      </p:sp>
      <p:sp>
        <p:nvSpPr>
          <p:cNvPr id="15" name="TextBox 14">
            <a:extLst>
              <a:ext uri="{FF2B5EF4-FFF2-40B4-BE49-F238E27FC236}">
                <a16:creationId xmlns:a16="http://schemas.microsoft.com/office/drawing/2014/main" id="{A310AC00-1D58-29F6-F1A3-A3095E459407}"/>
              </a:ext>
            </a:extLst>
          </p:cNvPr>
          <p:cNvSpPr txBox="1"/>
          <p:nvPr/>
        </p:nvSpPr>
        <p:spPr>
          <a:xfrm>
            <a:off x="1099466" y="2385636"/>
            <a:ext cx="10299660"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dirty="0">
              <a:solidFill>
                <a:srgbClr val="FFA44C"/>
              </a:solidFill>
              <a:latin typeface="Arial" panose="020B0604020202020204" pitchFamily="34" charset="0"/>
              <a:cs typeface="Arial" panose="020B0604020202020204" pitchFamily="34" charset="0"/>
            </a:endParaRPr>
          </a:p>
          <a:p>
            <a:pPr marL="342900" indent="-342900">
              <a:buFont typeface="+mj-lt"/>
              <a:buAutoNum type="alphaLcParenR"/>
            </a:pPr>
            <a:r>
              <a:rPr lang="en-US" sz="2000" b="1" dirty="0">
                <a:solidFill>
                  <a:schemeClr val="bg1"/>
                </a:solidFill>
                <a:latin typeface="Arial" panose="020B0604020202020204" pitchFamily="34" charset="0"/>
                <a:cs typeface="Arial" panose="020B0604020202020204" pitchFamily="34" charset="0"/>
              </a:rPr>
              <a:t>Vision &amp; Mission	</a:t>
            </a:r>
          </a:p>
          <a:p>
            <a:pPr marL="342900" indent="-342900">
              <a:buFont typeface="+mj-lt"/>
              <a:buAutoNum type="alphaLcParenR"/>
            </a:pPr>
            <a:r>
              <a:rPr lang="en-US" sz="2000" b="1" dirty="0" err="1">
                <a:solidFill>
                  <a:schemeClr val="bg1"/>
                </a:solidFill>
                <a:latin typeface="Arial" panose="020B0604020202020204" pitchFamily="34" charset="0"/>
                <a:cs typeface="Arial" panose="020B0604020202020204" pitchFamily="34" charset="0"/>
              </a:rPr>
              <a:t>Organisational</a:t>
            </a:r>
            <a:r>
              <a:rPr lang="en-US" sz="2000" b="1" dirty="0">
                <a:solidFill>
                  <a:schemeClr val="bg1"/>
                </a:solidFill>
                <a:latin typeface="Arial" panose="020B0604020202020204" pitchFamily="34" charset="0"/>
                <a:cs typeface="Arial" panose="020B0604020202020204" pitchFamily="34" charset="0"/>
              </a:rPr>
              <a:t> Structure	</a:t>
            </a:r>
          </a:p>
          <a:p>
            <a:pPr marL="342900" indent="-342900">
              <a:buFont typeface="+mj-lt"/>
              <a:buAutoNum type="alphaLcParenR"/>
            </a:pPr>
            <a:r>
              <a:rPr lang="en-US" sz="2000" b="1" dirty="0">
                <a:solidFill>
                  <a:schemeClr val="bg1"/>
                </a:solidFill>
                <a:latin typeface="Arial" panose="020B0604020202020204" pitchFamily="34" charset="0"/>
                <a:cs typeface="Arial" panose="020B0604020202020204" pitchFamily="34" charset="0"/>
              </a:rPr>
              <a:t>HR Division / Department / Unit	</a:t>
            </a:r>
          </a:p>
          <a:p>
            <a:pPr marL="342900" indent="-342900">
              <a:buFont typeface="+mj-lt"/>
              <a:buAutoNum type="alphaLcParenR"/>
            </a:pPr>
            <a:r>
              <a:rPr lang="en-US" sz="2000" b="1" dirty="0">
                <a:solidFill>
                  <a:schemeClr val="bg1"/>
                </a:solidFill>
                <a:latin typeface="Arial" panose="020B0604020202020204" pitchFamily="34" charset="0"/>
                <a:cs typeface="Arial" panose="020B0604020202020204" pitchFamily="34" charset="0"/>
              </a:rPr>
              <a:t>Business Functions	</a:t>
            </a:r>
          </a:p>
          <a:p>
            <a:pPr marL="342900" indent="-342900">
              <a:buFont typeface="+mj-lt"/>
              <a:buAutoNum type="alphaLcParenR"/>
            </a:pPr>
            <a:r>
              <a:rPr lang="en-US" sz="2000" b="1" dirty="0">
                <a:solidFill>
                  <a:schemeClr val="bg1"/>
                </a:solidFill>
                <a:latin typeface="Arial" panose="020B0604020202020204" pitchFamily="34" charset="0"/>
                <a:cs typeface="Arial" panose="020B0604020202020204" pitchFamily="34" charset="0"/>
              </a:rPr>
              <a:t>Core Values</a:t>
            </a:r>
          </a:p>
          <a:p>
            <a:pPr marL="342900" indent="-342900">
              <a:buFont typeface="+mj-lt"/>
              <a:buAutoNum type="alphaLcParenR"/>
            </a:pPr>
            <a:r>
              <a:rPr lang="en-US" sz="2000" b="1" dirty="0">
                <a:solidFill>
                  <a:schemeClr val="bg1"/>
                </a:solidFill>
                <a:latin typeface="Arial" panose="020B0604020202020204" pitchFamily="34" charset="0"/>
                <a:cs typeface="Arial" panose="020B0604020202020204" pitchFamily="34" charset="0"/>
              </a:rPr>
              <a:t>Business Performance</a:t>
            </a:r>
          </a:p>
        </p:txBody>
      </p:sp>
    </p:spTree>
    <p:extLst>
      <p:ext uri="{BB962C8B-B14F-4D97-AF65-F5344CB8AC3E}">
        <p14:creationId xmlns:p14="http://schemas.microsoft.com/office/powerpoint/2010/main" val="3854982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286232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sz="2000" b="1" dirty="0">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2000" b="1" dirty="0">
                <a:solidFill>
                  <a:schemeClr val="bg1"/>
                </a:solidFill>
                <a:latin typeface="Arial"/>
                <a:cs typeface="Arial"/>
              </a:rPr>
              <a:t>How does the </a:t>
            </a:r>
            <a:r>
              <a:rPr lang="en-US" sz="2000" b="1" dirty="0" err="1">
                <a:solidFill>
                  <a:schemeClr val="bg1"/>
                </a:solidFill>
                <a:latin typeface="Arial"/>
                <a:cs typeface="Arial"/>
              </a:rPr>
              <a:t>organisation’s</a:t>
            </a:r>
            <a:r>
              <a:rPr lang="en-US" sz="2000" b="1" dirty="0">
                <a:solidFill>
                  <a:schemeClr val="bg1"/>
                </a:solidFill>
                <a:latin typeface="Arial"/>
                <a:cs typeface="Arial"/>
              </a:rPr>
              <a:t> L&amp;D strategy support business goals and deliver measurable results?</a:t>
            </a:r>
          </a:p>
          <a:p>
            <a:pPr marL="342900" indent="-342900" algn="just">
              <a:buAutoNum type="alphaLcParenR"/>
            </a:pPr>
            <a:r>
              <a:rPr lang="en-US" sz="2000" b="1" dirty="0">
                <a:solidFill>
                  <a:schemeClr val="bg1"/>
                </a:solidFill>
                <a:latin typeface="Arial"/>
                <a:cs typeface="Arial"/>
              </a:rPr>
              <a:t>How does the </a:t>
            </a:r>
            <a:r>
              <a:rPr lang="en-US" sz="2000" b="1" dirty="0" err="1">
                <a:solidFill>
                  <a:schemeClr val="bg1"/>
                </a:solidFill>
                <a:latin typeface="Arial"/>
                <a:cs typeface="Arial"/>
              </a:rPr>
              <a:t>organisation</a:t>
            </a:r>
            <a:r>
              <a:rPr lang="en-US" sz="2000" b="1" dirty="0">
                <a:solidFill>
                  <a:schemeClr val="bg1"/>
                </a:solidFill>
                <a:latin typeface="Arial"/>
                <a:cs typeface="Arial"/>
              </a:rPr>
              <a:t> develop talent, support career growth and prepare future leaders?</a:t>
            </a:r>
          </a:p>
          <a:p>
            <a:pPr marL="342900" indent="-342900" algn="just">
              <a:buAutoNum type="alphaLcParenR"/>
            </a:pPr>
            <a:r>
              <a:rPr lang="en-US" sz="2000" b="1" dirty="0">
                <a:solidFill>
                  <a:schemeClr val="bg1"/>
                </a:solidFill>
                <a:latin typeface="Arial"/>
                <a:cs typeface="Arial"/>
              </a:rPr>
              <a:t>What measurable impact have the </a:t>
            </a:r>
            <a:r>
              <a:rPr lang="en-US" sz="2000" b="1" dirty="0" err="1">
                <a:solidFill>
                  <a:schemeClr val="bg1"/>
                </a:solidFill>
                <a:latin typeface="Arial"/>
                <a:cs typeface="Arial"/>
              </a:rPr>
              <a:t>organisation’s</a:t>
            </a:r>
            <a:r>
              <a:rPr lang="en-US" sz="2000" b="1" dirty="0">
                <a:solidFill>
                  <a:schemeClr val="bg1"/>
                </a:solidFill>
                <a:latin typeface="Arial"/>
                <a:cs typeface="Arial"/>
              </a:rPr>
              <a:t> L&amp;D efforts made on employee capability, productivity, business performance and workforce development?</a:t>
            </a:r>
          </a:p>
        </p:txBody>
      </p:sp>
      <p:sp>
        <p:nvSpPr>
          <p:cNvPr id="6" name="TextBox 5">
            <a:extLst>
              <a:ext uri="{FF2B5EF4-FFF2-40B4-BE49-F238E27FC236}">
                <a16:creationId xmlns:a16="http://schemas.microsoft.com/office/drawing/2014/main" id="{D36080C9-ED6A-D097-6E70-FDFE7FF664BD}"/>
              </a:ext>
            </a:extLst>
          </p:cNvPr>
          <p:cNvSpPr txBox="1"/>
          <p:nvPr/>
        </p:nvSpPr>
        <p:spPr>
          <a:xfrm>
            <a:off x="1683505" y="6291846"/>
            <a:ext cx="8819123" cy="276999"/>
          </a:xfrm>
          <a:prstGeom prst="rect">
            <a:avLst/>
          </a:prstGeom>
          <a:noFill/>
        </p:spPr>
        <p:txBody>
          <a:bodyPr wrap="square" lIns="91440" tIns="45720" rIns="91440" bIns="45720" anchor="t">
            <a:spAutoFit/>
          </a:body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17172" y="1640661"/>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 OVERVIEW OF FUTURE SKILL PRACTICES (10%)</a:t>
            </a:r>
            <a:endParaRPr lang="en-US">
              <a:solidFill>
                <a:schemeClr val="bg1"/>
              </a:solidFil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224543" y="2240207"/>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is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overall approach to preparing its workforce for future skills through technology-enabled learning, digital transformation and Industry 4.0 (Focus Area)?</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future skills have been identified as critical to the </a:t>
            </a:r>
            <a:r>
              <a:rPr lang="en-US" sz="2000" b="1" err="1">
                <a:solidFill>
                  <a:schemeClr val="bg1"/>
                </a:solidFill>
                <a:latin typeface="Arial" panose="020B0604020202020204" pitchFamily="34" charset="0"/>
                <a:cs typeface="Arial" panose="020B0604020202020204" pitchFamily="34" charset="0"/>
              </a:rPr>
              <a:t>organisation’s</a:t>
            </a:r>
            <a:r>
              <a:rPr lang="en-US" sz="2000" b="1">
                <a:solidFill>
                  <a:schemeClr val="bg1"/>
                </a:solidFill>
                <a:latin typeface="Arial" panose="020B0604020202020204" pitchFamily="34" charset="0"/>
                <a:cs typeface="Arial" panose="020B0604020202020204" pitchFamily="34" charset="0"/>
              </a:rPr>
              <a:t> current and future business needs?</a:t>
            </a:r>
          </a:p>
        </p:txBody>
      </p:sp>
      <p:sp>
        <p:nvSpPr>
          <p:cNvPr id="5" name="TextBox 4">
            <a:extLst>
              <a:ext uri="{FF2B5EF4-FFF2-40B4-BE49-F238E27FC236}">
                <a16:creationId xmlns:a16="http://schemas.microsoft.com/office/drawing/2014/main" id="{AEC83503-0F5F-5400-5719-D34C0799AC6F}"/>
              </a:ext>
            </a:extLst>
          </p:cNvPr>
          <p:cNvSpPr txBox="1"/>
          <p:nvPr/>
        </p:nvSpPr>
        <p:spPr>
          <a:xfrm>
            <a:off x="1727739" y="6215646"/>
            <a:ext cx="8819123" cy="276999"/>
          </a:xfrm>
          <a:prstGeom prst="rect">
            <a:avLst/>
          </a:prstGeom>
          <a:noFill/>
        </p:spPr>
        <p:txBody>
          <a:bodyPr wrap="square" lIns="91440" tIns="45720" rIns="91440" bIns="45720" anchor="t">
            <a:spAutoFit/>
          </a:bodyPr>
          <a:lstStyle/>
          <a:p>
            <a:pP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20052"/>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17172" y="1636772"/>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 EXPLANATION OF FUTURE SKILLS PRACTICES (15%)</a:t>
            </a:r>
            <a:endParaRPr lang="en-US">
              <a:solidFill>
                <a:schemeClr val="bg1"/>
              </a:solidFil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224543" y="2249208"/>
            <a:ext cx="9546401" cy="2246769"/>
          </a:xfrm>
          <a:prstGeom prst="rect">
            <a:avLst/>
          </a:prstGeom>
          <a:noFill/>
        </p:spPr>
        <p:txBody>
          <a:bodyPr wrap="square" lIns="91440" tIns="45720" rIns="91440" bIns="4572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a:cs typeface="Arial"/>
              </a:rPr>
              <a:t>Describe the </a:t>
            </a:r>
            <a:r>
              <a:rPr lang="en-US" sz="2000" b="1" err="1">
                <a:solidFill>
                  <a:schemeClr val="bg1"/>
                </a:solidFill>
                <a:latin typeface="Arial"/>
                <a:cs typeface="Arial"/>
              </a:rPr>
              <a:t>organisation’s</a:t>
            </a:r>
            <a:r>
              <a:rPr lang="en-US" sz="2000" b="1">
                <a:solidFill>
                  <a:schemeClr val="bg1"/>
                </a:solidFill>
                <a:latin typeface="Arial"/>
                <a:cs typeface="Arial"/>
              </a:rPr>
              <a:t> key initiatives or </a:t>
            </a:r>
            <a:r>
              <a:rPr lang="en-US" sz="2000" b="1" err="1">
                <a:solidFill>
                  <a:schemeClr val="bg1"/>
                </a:solidFill>
                <a:latin typeface="Arial"/>
                <a:cs typeface="Arial"/>
              </a:rPr>
              <a:t>programmes</a:t>
            </a:r>
            <a:r>
              <a:rPr lang="en-US" sz="2000" b="1">
                <a:solidFill>
                  <a:schemeClr val="bg1"/>
                </a:solidFill>
                <a:latin typeface="Arial"/>
                <a:cs typeface="Arial"/>
              </a:rPr>
              <a:t> designed to equip employees with future skills.</a:t>
            </a:r>
          </a:p>
          <a:p>
            <a:pPr marL="457200" indent="-457200" algn="just">
              <a:buFont typeface="+mj-lt"/>
              <a:buAutoNum type="alphaLcParenR"/>
            </a:pPr>
            <a:r>
              <a:rPr lang="en-US" sz="2000" b="1">
                <a:solidFill>
                  <a:schemeClr val="bg1"/>
                </a:solidFill>
                <a:latin typeface="Arial"/>
                <a:cs typeface="Arial"/>
              </a:rPr>
              <a:t>How does the </a:t>
            </a:r>
            <a:r>
              <a:rPr lang="en-US" sz="2000" b="1" err="1">
                <a:solidFill>
                  <a:schemeClr val="bg1"/>
                </a:solidFill>
                <a:latin typeface="Arial"/>
                <a:cs typeface="Arial"/>
              </a:rPr>
              <a:t>organisation</a:t>
            </a:r>
            <a:r>
              <a:rPr lang="en-US" sz="2000" b="1">
                <a:solidFill>
                  <a:schemeClr val="bg1"/>
                </a:solidFill>
                <a:latin typeface="Arial"/>
                <a:cs typeface="Arial"/>
              </a:rPr>
              <a:t> leverage technology-enabled learning to develop future skills?</a:t>
            </a:r>
          </a:p>
        </p:txBody>
      </p:sp>
      <p:sp>
        <p:nvSpPr>
          <p:cNvPr id="5" name="TextBox 4">
            <a:extLst>
              <a:ext uri="{FF2B5EF4-FFF2-40B4-BE49-F238E27FC236}">
                <a16:creationId xmlns:a16="http://schemas.microsoft.com/office/drawing/2014/main" id="{D8D388B3-4ADA-7B62-C35F-DABEC62E3754}"/>
              </a:ext>
            </a:extLst>
          </p:cNvPr>
          <p:cNvSpPr txBox="1"/>
          <p:nvPr/>
        </p:nvSpPr>
        <p:spPr>
          <a:xfrm>
            <a:off x="1727739" y="6215646"/>
            <a:ext cx="8819123" cy="276999"/>
          </a:xfrm>
          <a:prstGeom prst="rect">
            <a:avLst/>
          </a:prstGeom>
          <a:noFill/>
        </p:spPr>
        <p:txBody>
          <a:bodyPr wrap="square" lIns="91440" tIns="45720" rIns="91440" bIns="45720" anchor="t">
            <a:spAutoFit/>
          </a:bodyPr>
          <a:lstStyle/>
          <a:p>
            <a:pPr fontAlgn="t">
              <a:lnSpc>
                <a:spcPct val="100000"/>
              </a:lnSpc>
              <a:buNone/>
            </a:pPr>
            <a:r>
              <a:rPr lang="en-MY" sz="1200" b="1" i="1">
                <a:solidFill>
                  <a:schemeClr val="bg1"/>
                </a:solidFill>
                <a:effectLst/>
                <a:latin typeface="Century Gothic"/>
              </a:rPr>
              <a:t>**Present the content in an infographic format, with the key message </a:t>
            </a:r>
            <a:r>
              <a:rPr lang="en-MY" sz="1200" b="1" i="1">
                <a:solidFill>
                  <a:schemeClr val="bg1"/>
                </a:solidFill>
                <a:latin typeface="Century Gothic"/>
              </a:rPr>
              <a:t>summarised</a:t>
            </a:r>
            <a:r>
              <a:rPr lang="en-MY" sz="1200" b="1" i="1">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27198" y="1671546"/>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 IMPLEMENTATION OF FUTURE SKILL PRACTICES (15%)</a:t>
            </a:r>
            <a:endParaRPr lang="en-US">
              <a:solidFill>
                <a:schemeClr val="bg1"/>
              </a:solidFil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17881" y="2305703"/>
            <a:ext cx="9546401" cy="255454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A44C"/>
                </a:solidFill>
                <a:latin typeface="Arial"/>
                <a:cs typeface="Arial"/>
              </a:rPr>
              <a:t>Please provide detailed information for each component listed below:</a:t>
            </a:r>
          </a:p>
          <a:p>
            <a:endParaRPr lang="en-US" sz="2000" b="1" dirty="0">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dirty="0">
                <a:solidFill>
                  <a:schemeClr val="bg1"/>
                </a:solidFill>
                <a:latin typeface="Arial"/>
                <a:cs typeface="Arial"/>
              </a:rPr>
              <a:t>How are future skills initiatives implemented across different levels and functions?</a:t>
            </a:r>
          </a:p>
          <a:p>
            <a:pPr marL="457200" indent="-457200" algn="just">
              <a:buFont typeface="+mj-lt"/>
              <a:buAutoNum type="alphaLcParenR"/>
            </a:pPr>
            <a:r>
              <a:rPr lang="en-US" sz="2000" b="1" dirty="0">
                <a:solidFill>
                  <a:schemeClr val="bg1"/>
                </a:solidFill>
                <a:latin typeface="Arial"/>
                <a:cs typeface="Arial"/>
              </a:rPr>
              <a:t>How does the </a:t>
            </a:r>
            <a:r>
              <a:rPr lang="en-US" sz="2000" b="1" dirty="0" err="1">
                <a:solidFill>
                  <a:schemeClr val="bg1"/>
                </a:solidFill>
                <a:latin typeface="Arial"/>
                <a:cs typeface="Arial"/>
              </a:rPr>
              <a:t>organisation</a:t>
            </a:r>
            <a:r>
              <a:rPr lang="en-US" sz="2000" b="1" dirty="0">
                <a:solidFill>
                  <a:schemeClr val="bg1"/>
                </a:solidFill>
                <a:latin typeface="Arial"/>
                <a:cs typeface="Arial"/>
              </a:rPr>
              <a:t> measure and monitor the effectiveness of its future skills initiatives?</a:t>
            </a:r>
          </a:p>
          <a:p>
            <a:pPr marL="457200" indent="-457200" algn="just">
              <a:buFont typeface="+mj-lt"/>
              <a:buAutoNum type="alphaLcParenR"/>
            </a:pPr>
            <a:r>
              <a:rPr lang="en-US" sz="2000" b="1" dirty="0">
                <a:solidFill>
                  <a:schemeClr val="bg1"/>
                </a:solidFill>
                <a:latin typeface="Arial"/>
                <a:cs typeface="Arial"/>
              </a:rPr>
              <a:t>Provide examples of how employees have applied the skills gained through these initiatives in their actual work.</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35076"/>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05263" y="1557491"/>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6:  FUTURE SKILL IMPACT TOWARDS BUSINESS (30%)</a:t>
            </a:r>
            <a:endParaRPr lang="en-US" sz="2000">
              <a:solidFill>
                <a:schemeClr val="bg1"/>
              </a:solidFill>
              <a:latin typeface="Arial"/>
              <a:cs typeface="Aria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405263" y="2243167"/>
            <a:ext cx="9546401" cy="193899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rgbClr val="FFA44C"/>
                </a:solidFill>
                <a:latin typeface="Arial"/>
                <a:cs typeface="Arial"/>
              </a:rPr>
              <a:t> Please provide detailed information for each component listed below:</a:t>
            </a:r>
          </a:p>
          <a:p>
            <a:pPr algn="just"/>
            <a:endParaRPr lang="en-US" sz="2000" b="1" dirty="0">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dirty="0">
                <a:solidFill>
                  <a:schemeClr val="bg1"/>
                </a:solidFill>
                <a:latin typeface="Arial"/>
                <a:cs typeface="Arial"/>
              </a:rPr>
              <a:t>What measurable impact and evidence do the future skills initiatives have on the </a:t>
            </a:r>
            <a:r>
              <a:rPr lang="en-US" sz="2000" b="1" dirty="0" err="1">
                <a:solidFill>
                  <a:schemeClr val="bg1"/>
                </a:solidFill>
                <a:latin typeface="Arial"/>
                <a:cs typeface="Arial"/>
              </a:rPr>
              <a:t>organisation’s</a:t>
            </a:r>
            <a:r>
              <a:rPr lang="en-US" sz="2000" b="1" dirty="0">
                <a:solidFill>
                  <a:schemeClr val="bg1"/>
                </a:solidFill>
                <a:latin typeface="Arial"/>
                <a:cs typeface="Arial"/>
              </a:rPr>
              <a:t> business performance?</a:t>
            </a:r>
          </a:p>
          <a:p>
            <a:pPr marL="457200" indent="-457200" algn="just">
              <a:buFont typeface="+mj-lt"/>
              <a:buAutoNum type="alphaLcParenR"/>
            </a:pPr>
            <a:r>
              <a:rPr lang="en-US" sz="2000" b="1" dirty="0">
                <a:solidFill>
                  <a:schemeClr val="bg1"/>
                </a:solidFill>
                <a:latin typeface="Arial"/>
                <a:cs typeface="Arial"/>
              </a:rPr>
              <a:t>How have these initiatives contributed to innovation, competitiveness or business growth?</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843677"/>
            <a:ext cx="7726680" cy="2585323"/>
          </a:xfrm>
          <a:prstGeom prst="rect">
            <a:avLst/>
          </a:prstGeom>
          <a:noFill/>
        </p:spPr>
        <p:txBody>
          <a:bodyPr wrap="square">
            <a:spAutoFit/>
          </a:bodyPr>
          <a:lstStyle/>
          <a:p>
            <a:pPr algn="just"/>
            <a:br>
              <a:rPr lang="en-US" dirty="0">
                <a:solidFill>
                  <a:prstClr val="black"/>
                </a:solidFill>
                <a:latin typeface="Arial" panose="020B0604020202020204" pitchFamily="34" charset="0"/>
                <a:cs typeface="Arial" panose="020B0604020202020204" pitchFamily="34" charset="0"/>
              </a:rPr>
            </a:br>
            <a:r>
              <a:rPr lang="en-US" dirty="0">
                <a:solidFill>
                  <a:prstClr val="black"/>
                </a:solidFill>
                <a:latin typeface="Arial" panose="020B0604020202020204" pitchFamily="34" charset="0"/>
                <a:ea typeface="+mn-lt"/>
                <a:cs typeface="Arial" panose="020B0604020202020204" pitchFamily="34" charset="0"/>
              </a:rPr>
              <a:t>The company agrees to the terms and conditions and declares that this entry form is eligible for HRD Awards 2026 participation.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dirty="0">
              <a:solidFill>
                <a:prstClr val="black"/>
              </a:solidFill>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3712339"/>
            <a:ext cx="6094476" cy="2862322"/>
          </a:xfrm>
          <a:prstGeom prst="rect">
            <a:avLst/>
          </a:prstGeom>
          <a:noFill/>
        </p:spPr>
        <p:txBody>
          <a:bodyPr wrap="square">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r>
              <a:rPr lang="en-MY">
                <a:solidFill>
                  <a:prstClr val="black"/>
                </a:solidFill>
                <a:latin typeface="Arial" panose="020B0604020202020204" pitchFamily="34" charset="0"/>
                <a:cs typeface="Arial" panose="020B0604020202020204" pitchFamily="34" charset="0"/>
              </a:rPr>
              <a:t> </a:t>
            </a:r>
          </a:p>
          <a:p>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3067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dirty="0">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EDCD3AF-C55C-410B-A0FA-C5F72C9887C5}">
  <ds:schemaRefs>
    <ds:schemaRef ds:uri="http://www.w3.org/XML/1998/namespace"/>
    <ds:schemaRef ds:uri="6eb6cb97-b561-49c5-9ab3-6919c55410c7"/>
    <ds:schemaRef ds:uri="http://purl.org/dc/dcmitype/"/>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c1e686de-acb2-4103-9b12-cefb0221f819"/>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3.xml><?xml version="1.0" encoding="utf-8"?>
<ds:datastoreItem xmlns:ds="http://schemas.openxmlformats.org/officeDocument/2006/customXml" ds:itemID="{55A9D2C9-D2DE-4A22-BF4C-0234F0DD6FF1}">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750</Words>
  <Application>Microsoft Office PowerPoint</Application>
  <PresentationFormat>Widescreen</PresentationFormat>
  <Paragraphs>69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Aptos Display</vt:lpstr>
      <vt:lpstr>Arial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lastModifiedBy>FUADAH BT OMAR @ AMMAR</cp:lastModifiedBy>
  <cp:revision>1</cp:revision>
  <dcterms:created xsi:type="dcterms:W3CDTF">2025-05-19T04:21:10Z</dcterms:created>
  <dcterms:modified xsi:type="dcterms:W3CDTF">2026-09-10T01:35:59Z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