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8" r:id="rId8"/>
    <p:sldId id="271" r:id="rId9"/>
    <p:sldId id="277" r:id="rId10"/>
    <p:sldId id="272" r:id="rId11"/>
    <p:sldId id="273"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9" dt="2026-09-09T07:41:59.288"/>
    <p1510:client id="{56D231BF-8F5F-7548-4DFC-457614C70E7C}" v="8" dt="2026-09-09T08:01:46.901"/>
    <p1510:client id="{B6E3B435-9CE7-4828-B92C-1E28806ECEFD}" v="40" dt="2026-09-08T02:45:12.509"/>
    <p1510:client id="{FC4A259A-0853-897A-7BEB-4E8E4440EB87}" v="23" dt="2026-09-08T03:34:11.4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NAK ROBERT" userId="7a58dbc7-d772-43ce-95ca-de998e284b02" providerId="ADAL" clId="{66A6B04E-4021-48B4-8202-77633851EC73}"/>
    <pc:docChg chg="addSld delSld modSld">
      <pc:chgData name="CHRISTINE ANAK ROBERT" userId="7a58dbc7-d772-43ce-95ca-de998e284b02" providerId="ADAL" clId="{66A6B04E-4021-48B4-8202-77633851EC73}" dt="2026-09-07T04:30:51.298" v="24" actId="14100"/>
      <pc:docMkLst>
        <pc:docMk/>
      </pc:docMkLst>
      <pc:sldChg chg="modSp mod">
        <pc:chgData name="CHRISTINE ANAK ROBERT" userId="7a58dbc7-d772-43ce-95ca-de998e284b02" providerId="ADAL" clId="{66A6B04E-4021-48B4-8202-77633851EC73}" dt="2026-09-07T04:30:51.298" v="24" actId="14100"/>
        <pc:sldMkLst>
          <pc:docMk/>
          <pc:sldMk cId="3434054562" sldId="267"/>
        </pc:sldMkLst>
        <pc:spChg chg="mod">
          <ac:chgData name="CHRISTINE ANAK ROBERT" userId="7a58dbc7-d772-43ce-95ca-de998e284b02" providerId="ADAL" clId="{66A6B04E-4021-48B4-8202-77633851EC73}" dt="2026-09-07T04:29:49.668" v="22"/>
          <ac:spMkLst>
            <pc:docMk/>
            <pc:sldMk cId="3434054562" sldId="267"/>
            <ac:spMk id="6" creationId="{7D450222-D107-FE25-AFB1-3E6BBA43950A}"/>
          </ac:spMkLst>
        </pc:spChg>
        <pc:spChg chg="mod">
          <ac:chgData name="CHRISTINE ANAK ROBERT" userId="7a58dbc7-d772-43ce-95ca-de998e284b02" providerId="ADAL" clId="{66A6B04E-4021-48B4-8202-77633851EC73}" dt="2026-09-07T04:29:49.668" v="22"/>
          <ac:spMkLst>
            <pc:docMk/>
            <pc:sldMk cId="3434054562" sldId="267"/>
            <ac:spMk id="8" creationId="{FE9D77DB-912D-3FFA-5811-DB4ECF747610}"/>
          </ac:spMkLst>
        </pc:spChg>
        <pc:grpChg chg="mod">
          <ac:chgData name="CHRISTINE ANAK ROBERT" userId="7a58dbc7-d772-43ce-95ca-de998e284b02" providerId="ADAL" clId="{66A6B04E-4021-48B4-8202-77633851EC73}" dt="2026-09-07T04:30:51.298" v="24"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3:32:34.523" v="1" actId="2711"/>
        <pc:sldMkLst>
          <pc:docMk/>
          <pc:sldMk cId="414982915" sldId="268"/>
        </pc:sldMkLst>
        <pc:spChg chg="mod">
          <ac:chgData name="CHRISTINE ANAK ROBERT" userId="7a58dbc7-d772-43ce-95ca-de998e284b02" providerId="ADAL" clId="{66A6B04E-4021-48B4-8202-77633851EC73}" dt="2026-09-07T03:32:27.930" v="0"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3:32:34.523" v="1"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3:40:41.088" v="19" actId="20577"/>
        <pc:sldMkLst>
          <pc:docMk/>
          <pc:sldMk cId="3557488537" sldId="269"/>
        </pc:sldMkLst>
        <pc:spChg chg="mod">
          <ac:chgData name="CHRISTINE ANAK ROBERT" userId="7a58dbc7-d772-43ce-95ca-de998e284b02" providerId="ADAL" clId="{66A6B04E-4021-48B4-8202-77633851EC73}" dt="2026-09-07T03:40:41.088" v="19" actId="20577"/>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7T03:39:59.115" v="17" actId="2711"/>
        <pc:sldMkLst>
          <pc:docMk/>
          <pc:sldMk cId="2010454110" sldId="271"/>
        </pc:sldMkLst>
        <pc:spChg chg="mod">
          <ac:chgData name="CHRISTINE ANAK ROBERT" userId="7a58dbc7-d772-43ce-95ca-de998e284b02" providerId="ADAL" clId="{66A6B04E-4021-48B4-8202-77633851EC73}" dt="2026-09-07T03:33:09.330" v="4"/>
          <ac:spMkLst>
            <pc:docMk/>
            <pc:sldMk cId="2010454110" sldId="271"/>
            <ac:spMk id="13" creationId="{F560A94A-F654-B660-1CD5-A4C06134F249}"/>
          </ac:spMkLst>
        </pc:spChg>
        <pc:spChg chg="mod">
          <ac:chgData name="CHRISTINE ANAK ROBERT" userId="7a58dbc7-d772-43ce-95ca-de998e284b02" providerId="ADAL" clId="{66A6B04E-4021-48B4-8202-77633851EC73}" dt="2026-09-07T03:39:59.115" v="17" actId="2711"/>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7T03:39:46.774" v="15" actId="2711"/>
        <pc:sldMkLst>
          <pc:docMk/>
          <pc:sldMk cId="18628841" sldId="272"/>
        </pc:sldMkLst>
        <pc:spChg chg="mod">
          <ac:chgData name="CHRISTINE ANAK ROBERT" userId="7a58dbc7-d772-43ce-95ca-de998e284b02" providerId="ADAL" clId="{66A6B04E-4021-48B4-8202-77633851EC73}" dt="2026-09-07T03:38:49.490" v="8"/>
          <ac:spMkLst>
            <pc:docMk/>
            <pc:sldMk cId="18628841" sldId="272"/>
            <ac:spMk id="13" creationId="{F78F5837-F39A-0A9B-AE28-25885F1A49D8}"/>
          </ac:spMkLst>
        </pc:spChg>
        <pc:spChg chg="mod">
          <ac:chgData name="CHRISTINE ANAK ROBERT" userId="7a58dbc7-d772-43ce-95ca-de998e284b02" providerId="ADAL" clId="{66A6B04E-4021-48B4-8202-77633851EC73}" dt="2026-09-07T03:39:46.774" v="15" actId="2711"/>
          <ac:spMkLst>
            <pc:docMk/>
            <pc:sldMk cId="18628841" sldId="272"/>
            <ac:spMk id="15" creationId="{FD5E34C9-BE41-1CB4-DDFA-4B12219697A3}"/>
          </ac:spMkLst>
        </pc:spChg>
      </pc:sldChg>
      <pc:sldChg chg="modSp mod">
        <pc:chgData name="CHRISTINE ANAK ROBERT" userId="7a58dbc7-d772-43ce-95ca-de998e284b02" providerId="ADAL" clId="{66A6B04E-4021-48B4-8202-77633851EC73}" dt="2026-09-07T03:39:40.675" v="14" actId="2711"/>
        <pc:sldMkLst>
          <pc:docMk/>
          <pc:sldMk cId="2992465423" sldId="273"/>
        </pc:sldMkLst>
        <pc:spChg chg="mod">
          <ac:chgData name="CHRISTINE ANAK ROBERT" userId="7a58dbc7-d772-43ce-95ca-de998e284b02" providerId="ADAL" clId="{66A6B04E-4021-48B4-8202-77633851EC73}" dt="2026-09-07T03:39:36.789" v="13"/>
          <ac:spMkLst>
            <pc:docMk/>
            <pc:sldMk cId="2992465423" sldId="273"/>
            <ac:spMk id="13" creationId="{F5DDE09F-729E-5894-E03F-1EBB5C3CAA5A}"/>
          </ac:spMkLst>
        </pc:spChg>
        <pc:spChg chg="mod">
          <ac:chgData name="CHRISTINE ANAK ROBERT" userId="7a58dbc7-d772-43ce-95ca-de998e284b02" providerId="ADAL" clId="{66A6B04E-4021-48B4-8202-77633851EC73}" dt="2026-09-07T03:39:40.675" v="14" actId="2711"/>
          <ac:spMkLst>
            <pc:docMk/>
            <pc:sldMk cId="2992465423" sldId="273"/>
            <ac:spMk id="15" creationId="{6998F348-BF9C-231D-A447-777B2A0ABFAA}"/>
          </ac:spMkLst>
        </pc:spChg>
      </pc:sldChg>
      <pc:sldChg chg="modSp add mod">
        <pc:chgData name="CHRISTINE ANAK ROBERT" userId="7a58dbc7-d772-43ce-95ca-de998e284b02" providerId="ADAL" clId="{66A6B04E-4021-48B4-8202-77633851EC73}" dt="2026-09-07T03:39:52.960" v="16" actId="2711"/>
        <pc:sldMkLst>
          <pc:docMk/>
          <pc:sldMk cId="4250822365" sldId="277"/>
        </pc:sldMkLst>
        <pc:spChg chg="mod">
          <ac:chgData name="CHRISTINE ANAK ROBERT" userId="7a58dbc7-d772-43ce-95ca-de998e284b02" providerId="ADAL" clId="{66A6B04E-4021-48B4-8202-77633851EC73}" dt="2026-09-07T03:38:25.686" v="7"/>
          <ac:spMkLst>
            <pc:docMk/>
            <pc:sldMk cId="4250822365" sldId="277"/>
            <ac:spMk id="13" creationId="{ACD728EE-C375-20EB-CEDD-FECF7B4994D8}"/>
          </ac:spMkLst>
        </pc:spChg>
        <pc:spChg chg="mod">
          <ac:chgData name="CHRISTINE ANAK ROBERT" userId="7a58dbc7-d772-43ce-95ca-de998e284b02" providerId="ADAL" clId="{66A6B04E-4021-48B4-8202-77633851EC73}" dt="2026-09-07T03:39:52.960" v="16" actId="2711"/>
          <ac:spMkLst>
            <pc:docMk/>
            <pc:sldMk cId="4250822365" sldId="277"/>
            <ac:spMk id="15" creationId="{A9513956-70A5-1064-00BF-B0BC167B98A5}"/>
          </ac:spMkLst>
        </pc:spChg>
      </pc:sldChg>
    </pc:docChg>
  </pc:docChgLst>
  <pc:docChgLst>
    <pc:chgData name="NORFAEZAH BINTI YA'ACOB" userId="76b39777-2d1d-4dfc-a50a-3b1e7c0c6c49" providerId="ADAL" clId="{96E70A6D-FAD3-4B5A-B681-49203DB1C5BA}"/>
    <pc:docChg chg="modSld">
      <pc:chgData name="NORFAEZAH BINTI YA'ACOB" userId="76b39777-2d1d-4dfc-a50a-3b1e7c0c6c49" providerId="ADAL" clId="{96E70A6D-FAD3-4B5A-B681-49203DB1C5BA}" dt="2026-09-08T02:45:12.509" v="39" actId="20577"/>
      <pc:docMkLst>
        <pc:docMk/>
      </pc:docMkLst>
      <pc:sldChg chg="modSp mod">
        <pc:chgData name="NORFAEZAH BINTI YA'ACOB" userId="76b39777-2d1d-4dfc-a50a-3b1e7c0c6c49" providerId="ADAL" clId="{96E70A6D-FAD3-4B5A-B681-49203DB1C5BA}" dt="2026-09-08T02:36:38.867" v="21" actId="20577"/>
        <pc:sldMkLst>
          <pc:docMk/>
          <pc:sldMk cId="3434054562" sldId="267"/>
        </pc:sldMkLst>
        <pc:spChg chg="mod">
          <ac:chgData name="NORFAEZAH BINTI YA'ACOB" userId="76b39777-2d1d-4dfc-a50a-3b1e7c0c6c49" providerId="ADAL" clId="{96E70A6D-FAD3-4B5A-B681-49203DB1C5BA}" dt="2026-09-08T02:31:02.340" v="0"/>
          <ac:spMkLst>
            <pc:docMk/>
            <pc:sldMk cId="3434054562" sldId="267"/>
            <ac:spMk id="6" creationId="{7D450222-D107-FE25-AFB1-3E6BBA43950A}"/>
          </ac:spMkLst>
        </pc:spChg>
        <pc:spChg chg="mod">
          <ac:chgData name="NORFAEZAH BINTI YA'ACOB" userId="76b39777-2d1d-4dfc-a50a-3b1e7c0c6c49" providerId="ADAL" clId="{96E70A6D-FAD3-4B5A-B681-49203DB1C5BA}" dt="2026-09-08T02:36:38.867" v="21" actId="20577"/>
          <ac:spMkLst>
            <pc:docMk/>
            <pc:sldMk cId="3434054562" sldId="267"/>
            <ac:spMk id="8" creationId="{FE9D77DB-912D-3FFA-5811-DB4ECF747610}"/>
          </ac:spMkLst>
        </pc:spChg>
        <pc:grpChg chg="mod">
          <ac:chgData name="NORFAEZAH BINTI YA'ACOB" userId="76b39777-2d1d-4dfc-a50a-3b1e7c0c6c49" providerId="ADAL" clId="{96E70A6D-FAD3-4B5A-B681-49203DB1C5BA}" dt="2026-09-08T02:31:02.340" v="0"/>
          <ac:grpSpMkLst>
            <pc:docMk/>
            <pc:sldMk cId="3434054562" sldId="267"/>
            <ac:grpSpMk id="5" creationId="{34A85264-990E-1525-94E6-606D5BF54BBB}"/>
          </ac:grpSpMkLst>
        </pc:grpChg>
      </pc:sldChg>
      <pc:sldChg chg="modSp mod">
        <pc:chgData name="NORFAEZAH BINTI YA'ACOB" userId="76b39777-2d1d-4dfc-a50a-3b1e7c0c6c49" providerId="ADAL" clId="{96E70A6D-FAD3-4B5A-B681-49203DB1C5BA}" dt="2026-09-08T02:43:48.635" v="25" actId="20577"/>
        <pc:sldMkLst>
          <pc:docMk/>
          <pc:sldMk cId="2010454110" sldId="271"/>
        </pc:sldMkLst>
        <pc:spChg chg="mod">
          <ac:chgData name="NORFAEZAH BINTI YA'ACOB" userId="76b39777-2d1d-4dfc-a50a-3b1e7c0c6c49" providerId="ADAL" clId="{96E70A6D-FAD3-4B5A-B681-49203DB1C5BA}" dt="2026-09-08T02:43:48.635" v="25" actId="20577"/>
          <ac:spMkLst>
            <pc:docMk/>
            <pc:sldMk cId="2010454110" sldId="271"/>
            <ac:spMk id="13" creationId="{F560A94A-F654-B660-1CD5-A4C06134F249}"/>
          </ac:spMkLst>
        </pc:spChg>
      </pc:sldChg>
      <pc:sldChg chg="modSp mod">
        <pc:chgData name="NORFAEZAH BINTI YA'ACOB" userId="76b39777-2d1d-4dfc-a50a-3b1e7c0c6c49" providerId="ADAL" clId="{96E70A6D-FAD3-4B5A-B681-49203DB1C5BA}" dt="2026-09-08T02:44:35.188" v="35" actId="20577"/>
        <pc:sldMkLst>
          <pc:docMk/>
          <pc:sldMk cId="18628841" sldId="272"/>
        </pc:sldMkLst>
        <pc:spChg chg="mod">
          <ac:chgData name="NORFAEZAH BINTI YA'ACOB" userId="76b39777-2d1d-4dfc-a50a-3b1e7c0c6c49" providerId="ADAL" clId="{96E70A6D-FAD3-4B5A-B681-49203DB1C5BA}" dt="2026-09-08T02:44:35.188" v="35" actId="20577"/>
          <ac:spMkLst>
            <pc:docMk/>
            <pc:sldMk cId="18628841" sldId="272"/>
            <ac:spMk id="13" creationId="{F78F5837-F39A-0A9B-AE28-25885F1A49D8}"/>
          </ac:spMkLst>
        </pc:spChg>
      </pc:sldChg>
      <pc:sldChg chg="modSp mod">
        <pc:chgData name="NORFAEZAH BINTI YA'ACOB" userId="76b39777-2d1d-4dfc-a50a-3b1e7c0c6c49" providerId="ADAL" clId="{96E70A6D-FAD3-4B5A-B681-49203DB1C5BA}" dt="2026-09-08T02:45:12.509" v="39" actId="20577"/>
        <pc:sldMkLst>
          <pc:docMk/>
          <pc:sldMk cId="2992465423" sldId="273"/>
        </pc:sldMkLst>
        <pc:spChg chg="mod">
          <ac:chgData name="NORFAEZAH BINTI YA'ACOB" userId="76b39777-2d1d-4dfc-a50a-3b1e7c0c6c49" providerId="ADAL" clId="{96E70A6D-FAD3-4B5A-B681-49203DB1C5BA}" dt="2026-09-08T02:45:12.509" v="39" actId="20577"/>
          <ac:spMkLst>
            <pc:docMk/>
            <pc:sldMk cId="2992465423" sldId="273"/>
            <ac:spMk id="13" creationId="{F5DDE09F-729E-5894-E03F-1EBB5C3CAA5A}"/>
          </ac:spMkLst>
        </pc:spChg>
      </pc:sldChg>
      <pc:sldChg chg="modSp mod">
        <pc:chgData name="NORFAEZAH BINTI YA'ACOB" userId="76b39777-2d1d-4dfc-a50a-3b1e7c0c6c49" providerId="ADAL" clId="{96E70A6D-FAD3-4B5A-B681-49203DB1C5BA}" dt="2026-09-08T02:43:52.924" v="29" actId="20577"/>
        <pc:sldMkLst>
          <pc:docMk/>
          <pc:sldMk cId="4250822365" sldId="277"/>
        </pc:sldMkLst>
        <pc:spChg chg="mod">
          <ac:chgData name="NORFAEZAH BINTI YA'ACOB" userId="76b39777-2d1d-4dfc-a50a-3b1e7c0c6c49" providerId="ADAL" clId="{96E70A6D-FAD3-4B5A-B681-49203DB1C5BA}" dt="2026-09-08T02:43:52.924" v="29" actId="20577"/>
          <ac:spMkLst>
            <pc:docMk/>
            <pc:sldMk cId="4250822365" sldId="277"/>
            <ac:spMk id="13" creationId="{ACD728EE-C375-20EB-CEDD-FECF7B4994D8}"/>
          </ac:spMkLst>
        </pc:spChg>
      </pc:sldChg>
    </pc:docChg>
  </pc:docChgLst>
  <pc:docChgLst>
    <pc:chgData name="SAIDATUL SHAMIMI BINTI SAIFUDDIN" userId="S::saidatulshamimi@hrdcorp.gov.my::015823e4-a9bb-4f98-966e-c46b61a1538d" providerId="AD" clId="Web-{00000000-0000-0000-0000-000000000000}"/>
    <pc:docChg chg="modSld">
      <pc:chgData name="SAIDATUL SHAMIMI BINTI SAIFUDDIN" userId="S::saidatulshamimi@hrdcorp.gov.my::015823e4-a9bb-4f98-966e-c46b61a1538d" providerId="AD" clId="Web-{00000000-0000-0000-0000-000000000000}" dt="2026-09-08T03:37:50.251" v="12" actId="20577"/>
      <pc:docMkLst>
        <pc:docMk/>
      </pc:docMkLst>
      <pc:sldChg chg="modSp">
        <pc:chgData name="SAIDATUL SHAMIMI BINTI SAIFUDDIN" userId="S::saidatulshamimi@hrdcorp.gov.my::015823e4-a9bb-4f98-966e-c46b61a1538d" providerId="AD" clId="Web-{00000000-0000-0000-0000-000000000000}" dt="2026-09-08T03:37:04.360" v="2" actId="20577"/>
        <pc:sldMkLst>
          <pc:docMk/>
          <pc:sldMk cId="2010454110" sldId="271"/>
        </pc:sldMkLst>
        <pc:spChg chg="mod">
          <ac:chgData name="SAIDATUL SHAMIMI BINTI SAIFUDDIN" userId="S::saidatulshamimi@hrdcorp.gov.my::015823e4-a9bb-4f98-966e-c46b61a1538d" providerId="AD" clId="Web-{00000000-0000-0000-0000-000000000000}" dt="2026-09-08T03:37:04.360" v="2" actId="20577"/>
          <ac:spMkLst>
            <pc:docMk/>
            <pc:sldMk cId="2010454110" sldId="271"/>
            <ac:spMk id="13" creationId="{F560A94A-F654-B660-1CD5-A4C06134F249}"/>
          </ac:spMkLst>
        </pc:spChg>
      </pc:sldChg>
      <pc:sldChg chg="modSp">
        <pc:chgData name="SAIDATUL SHAMIMI BINTI SAIFUDDIN" userId="S::saidatulshamimi@hrdcorp.gov.my::015823e4-a9bb-4f98-966e-c46b61a1538d" providerId="AD" clId="Web-{00000000-0000-0000-0000-000000000000}" dt="2026-09-08T03:37:29.907" v="8" actId="20577"/>
        <pc:sldMkLst>
          <pc:docMk/>
          <pc:sldMk cId="18628841" sldId="272"/>
        </pc:sldMkLst>
        <pc:spChg chg="mod">
          <ac:chgData name="SAIDATUL SHAMIMI BINTI SAIFUDDIN" userId="S::saidatulshamimi@hrdcorp.gov.my::015823e4-a9bb-4f98-966e-c46b61a1538d" providerId="AD" clId="Web-{00000000-0000-0000-0000-000000000000}" dt="2026-09-08T03:37:29.907" v="8" actId="20577"/>
          <ac:spMkLst>
            <pc:docMk/>
            <pc:sldMk cId="18628841" sldId="272"/>
            <ac:spMk id="13" creationId="{F78F5837-F39A-0A9B-AE28-25885F1A49D8}"/>
          </ac:spMkLst>
        </pc:spChg>
      </pc:sldChg>
      <pc:sldChg chg="modSp">
        <pc:chgData name="SAIDATUL SHAMIMI BINTI SAIFUDDIN" userId="S::saidatulshamimi@hrdcorp.gov.my::015823e4-a9bb-4f98-966e-c46b61a1538d" providerId="AD" clId="Web-{00000000-0000-0000-0000-000000000000}" dt="2026-09-08T03:37:36.814" v="11" actId="20577"/>
        <pc:sldMkLst>
          <pc:docMk/>
          <pc:sldMk cId="2992465423" sldId="273"/>
        </pc:sldMkLst>
        <pc:spChg chg="mod">
          <ac:chgData name="SAIDATUL SHAMIMI BINTI SAIFUDDIN" userId="S::saidatulshamimi@hrdcorp.gov.my::015823e4-a9bb-4f98-966e-c46b61a1538d" providerId="AD" clId="Web-{00000000-0000-0000-0000-000000000000}" dt="2026-09-08T03:37:36.814" v="11" actId="20577"/>
          <ac:spMkLst>
            <pc:docMk/>
            <pc:sldMk cId="2992465423" sldId="273"/>
            <ac:spMk id="13" creationId="{F5DDE09F-729E-5894-E03F-1EBB5C3CAA5A}"/>
          </ac:spMkLst>
        </pc:spChg>
      </pc:sldChg>
      <pc:sldChg chg="modSp">
        <pc:chgData name="SAIDATUL SHAMIMI BINTI SAIFUDDIN" userId="S::saidatulshamimi@hrdcorp.gov.my::015823e4-a9bb-4f98-966e-c46b61a1538d" providerId="AD" clId="Web-{00000000-0000-0000-0000-000000000000}" dt="2026-09-08T03:37:50.251" v="12" actId="20577"/>
        <pc:sldMkLst>
          <pc:docMk/>
          <pc:sldMk cId="4250822365" sldId="277"/>
        </pc:sldMkLst>
        <pc:spChg chg="mod">
          <ac:chgData name="SAIDATUL SHAMIMI BINTI SAIFUDDIN" userId="S::saidatulshamimi@hrdcorp.gov.my::015823e4-a9bb-4f98-966e-c46b61a1538d" providerId="AD" clId="Web-{00000000-0000-0000-0000-000000000000}" dt="2026-09-08T03:37:50.251" v="12" actId="20577"/>
          <ac:spMkLst>
            <pc:docMk/>
            <pc:sldMk cId="4250822365" sldId="277"/>
            <ac:spMk id="13" creationId="{ACD728EE-C375-20EB-CEDD-FECF7B4994D8}"/>
          </ac:spMkLst>
        </pc:spChg>
      </pc:sldChg>
    </pc:docChg>
  </pc:docChgLst>
  <pc:docChgLst>
    <pc:chgData name="NURUL NADHIRAH BINTI ANUAR" userId="S::nurulnadhirah@hrdcorp.gov.my::584d0f93-a227-415a-a273-f55545d41e8b" providerId="AD" clId="Web-{00000000-0000-0000-0000-000000000000}"/>
    <pc:docChg chg="modSld">
      <pc:chgData name="NURUL NADHIRAH BINTI ANUAR" userId="S::nurulnadhirah@hrdcorp.gov.my::584d0f93-a227-415a-a273-f55545d41e8b" providerId="AD" clId="Web-{00000000-0000-0000-0000-000000000000}" dt="2026-09-09T07:41:55.898" v="2" actId="20577"/>
      <pc:docMkLst>
        <pc:docMk/>
      </pc:docMkLst>
      <pc:sldChg chg="modSp">
        <pc:chgData name="NURUL NADHIRAH BINTI ANUAR" userId="S::nurulnadhirah@hrdcorp.gov.my::584d0f93-a227-415a-a273-f55545d41e8b" providerId="AD" clId="Web-{00000000-0000-0000-0000-000000000000}" dt="2026-09-09T07:41:55.898" v="2" actId="20577"/>
        <pc:sldMkLst>
          <pc:docMk/>
          <pc:sldMk cId="3413067726" sldId="276"/>
        </pc:sldMkLst>
        <pc:spChg chg="mod">
          <ac:chgData name="NURUL NADHIRAH BINTI ANUAR" userId="S::nurulnadhirah@hrdcorp.gov.my::584d0f93-a227-415a-a273-f55545d41e8b" providerId="AD" clId="Web-{00000000-0000-0000-0000-000000000000}" dt="2026-09-09T07:41:55.898" v="2" actId="20577"/>
          <ac:spMkLst>
            <pc:docMk/>
            <pc:sldMk cId="3413067726" sldId="276"/>
            <ac:spMk id="8" creationId="{30616BF7-DFC7-F55D-3956-5AEC612D9468}"/>
          </ac:spMkLst>
        </pc:spChg>
      </pc:sldChg>
    </pc:docChg>
  </pc:docChgLst>
  <pc:docChgLst>
    <pc:chgData name="SAIDATUL SHAMIMI BINTI SAIFUDDIN" userId="S::saidatulshamimi@hrdcorp.gov.my::015823e4-a9bb-4f98-966e-c46b61a1538d" providerId="AD" clId="Web-{FC4A259A-0853-897A-7BEB-4E8E4440EB87}"/>
    <pc:docChg chg="addSld modSld">
      <pc:chgData name="SAIDATUL SHAMIMI BINTI SAIFUDDIN" userId="S::saidatulshamimi@hrdcorp.gov.my::015823e4-a9bb-4f98-966e-c46b61a1538d" providerId="AD" clId="Web-{FC4A259A-0853-897A-7BEB-4E8E4440EB87}" dt="2026-09-08T03:34:10.874" v="9" actId="20577"/>
      <pc:docMkLst>
        <pc:docMk/>
      </pc:docMkLst>
      <pc:sldChg chg="modSp">
        <pc:chgData name="SAIDATUL SHAMIMI BINTI SAIFUDDIN" userId="S::saidatulshamimi@hrdcorp.gov.my::015823e4-a9bb-4f98-966e-c46b61a1538d" providerId="AD" clId="Web-{FC4A259A-0853-897A-7BEB-4E8E4440EB87}" dt="2026-09-08T03:33:57.405" v="2" actId="20577"/>
        <pc:sldMkLst>
          <pc:docMk/>
          <pc:sldMk cId="2010454110" sldId="271"/>
        </pc:sldMkLst>
        <pc:spChg chg="mod">
          <ac:chgData name="SAIDATUL SHAMIMI BINTI SAIFUDDIN" userId="S::saidatulshamimi@hrdcorp.gov.my::015823e4-a9bb-4f98-966e-c46b61a1538d" providerId="AD" clId="Web-{FC4A259A-0853-897A-7BEB-4E8E4440EB87}" dt="2026-09-08T03:33:57.405" v="2" actId="20577"/>
          <ac:spMkLst>
            <pc:docMk/>
            <pc:sldMk cId="2010454110" sldId="271"/>
            <ac:spMk id="13" creationId="{F560A94A-F654-B660-1CD5-A4C06134F249}"/>
          </ac:spMkLst>
        </pc:spChg>
      </pc:sldChg>
      <pc:sldChg chg="modSp">
        <pc:chgData name="SAIDATUL SHAMIMI BINTI SAIFUDDIN" userId="S::saidatulshamimi@hrdcorp.gov.my::015823e4-a9bb-4f98-966e-c46b61a1538d" providerId="AD" clId="Web-{FC4A259A-0853-897A-7BEB-4E8E4440EB87}" dt="2026-09-08T03:34:05.639" v="7" actId="20577"/>
        <pc:sldMkLst>
          <pc:docMk/>
          <pc:sldMk cId="18628841" sldId="272"/>
        </pc:sldMkLst>
        <pc:spChg chg="mod">
          <ac:chgData name="SAIDATUL SHAMIMI BINTI SAIFUDDIN" userId="S::saidatulshamimi@hrdcorp.gov.my::015823e4-a9bb-4f98-966e-c46b61a1538d" providerId="AD" clId="Web-{FC4A259A-0853-897A-7BEB-4E8E4440EB87}" dt="2026-09-08T03:34:05.639" v="7" actId="20577"/>
          <ac:spMkLst>
            <pc:docMk/>
            <pc:sldMk cId="18628841" sldId="272"/>
            <ac:spMk id="13" creationId="{F78F5837-F39A-0A9B-AE28-25885F1A49D8}"/>
          </ac:spMkLst>
        </pc:spChg>
      </pc:sldChg>
      <pc:sldChg chg="modSp">
        <pc:chgData name="SAIDATUL SHAMIMI BINTI SAIFUDDIN" userId="S::saidatulshamimi@hrdcorp.gov.my::015823e4-a9bb-4f98-966e-c46b61a1538d" providerId="AD" clId="Web-{FC4A259A-0853-897A-7BEB-4E8E4440EB87}" dt="2026-09-08T03:34:10.874" v="9" actId="20577"/>
        <pc:sldMkLst>
          <pc:docMk/>
          <pc:sldMk cId="2992465423" sldId="273"/>
        </pc:sldMkLst>
        <pc:spChg chg="mod">
          <ac:chgData name="SAIDATUL SHAMIMI BINTI SAIFUDDIN" userId="S::saidatulshamimi@hrdcorp.gov.my::015823e4-a9bb-4f98-966e-c46b61a1538d" providerId="AD" clId="Web-{FC4A259A-0853-897A-7BEB-4E8E4440EB87}" dt="2026-09-08T03:34:10.874" v="9" actId="20577"/>
          <ac:spMkLst>
            <pc:docMk/>
            <pc:sldMk cId="2992465423" sldId="273"/>
            <ac:spMk id="13" creationId="{F5DDE09F-729E-5894-E03F-1EBB5C3CAA5A}"/>
          </ac:spMkLst>
        </pc:spChg>
      </pc:sldChg>
      <pc:sldChg chg="modSp">
        <pc:chgData name="SAIDATUL SHAMIMI BINTI SAIFUDDIN" userId="S::saidatulshamimi@hrdcorp.gov.my::015823e4-a9bb-4f98-966e-c46b61a1538d" providerId="AD" clId="Web-{FC4A259A-0853-897A-7BEB-4E8E4440EB87}" dt="2026-09-08T03:34:01.561" v="4" actId="20577"/>
        <pc:sldMkLst>
          <pc:docMk/>
          <pc:sldMk cId="4250822365" sldId="277"/>
        </pc:sldMkLst>
        <pc:spChg chg="mod">
          <ac:chgData name="SAIDATUL SHAMIMI BINTI SAIFUDDIN" userId="S::saidatulshamimi@hrdcorp.gov.my::015823e4-a9bb-4f98-966e-c46b61a1538d" providerId="AD" clId="Web-{FC4A259A-0853-897A-7BEB-4E8E4440EB87}" dt="2026-09-08T03:34:01.561" v="4" actId="20577"/>
          <ac:spMkLst>
            <pc:docMk/>
            <pc:sldMk cId="4250822365" sldId="277"/>
            <ac:spMk id="13" creationId="{ACD728EE-C375-20EB-CEDD-FECF7B4994D8}"/>
          </ac:spMkLst>
        </pc:spChg>
      </pc:sldChg>
      <pc:sldChg chg="add">
        <pc:chgData name="SAIDATUL SHAMIMI BINTI SAIFUDDIN" userId="S::saidatulshamimi@hrdcorp.gov.my::015823e4-a9bb-4f98-966e-c46b61a1538d" providerId="AD" clId="Web-{FC4A259A-0853-897A-7BEB-4E8E4440EB87}" dt="2026-09-08T03:33:49.857" v="0"/>
        <pc:sldMkLst>
          <pc:docMk/>
          <pc:sldMk cId="3175063666" sldId="278"/>
        </pc:sldMkLst>
      </pc:sldChg>
    </pc:docChg>
  </pc:docChgLst>
  <pc:docChgLst>
    <pc:chgData name="SAIDATUL SHAMIMI BINTI SAIFUDDIN" userId="S::saidatulshamimi@hrdcorp.gov.my::015823e4-a9bb-4f98-966e-c46b61a1538d" providerId="AD" clId="Web-{56D231BF-8F5F-7548-4DFC-457614C70E7C}"/>
    <pc:docChg chg="modSld">
      <pc:chgData name="SAIDATUL SHAMIMI BINTI SAIFUDDIN" userId="S::saidatulshamimi@hrdcorp.gov.my::015823e4-a9bb-4f98-966e-c46b61a1538d" providerId="AD" clId="Web-{56D231BF-8F5F-7548-4DFC-457614C70E7C}" dt="2026-09-09T08:01:46.901" v="4" actId="20577"/>
      <pc:docMkLst>
        <pc:docMk/>
      </pc:docMkLst>
      <pc:sldChg chg="modSp">
        <pc:chgData name="SAIDATUL SHAMIMI BINTI SAIFUDDIN" userId="S::saidatulshamimi@hrdcorp.gov.my::015823e4-a9bb-4f98-966e-c46b61a1538d" providerId="AD" clId="Web-{56D231BF-8F5F-7548-4DFC-457614C70E7C}" dt="2026-09-09T08:01:46.901" v="4" actId="20577"/>
        <pc:sldMkLst>
          <pc:docMk/>
          <pc:sldMk cId="3413067726" sldId="276"/>
        </pc:sldMkLst>
        <pc:spChg chg="mod">
          <ac:chgData name="SAIDATUL SHAMIMI BINTI SAIFUDDIN" userId="S::saidatulshamimi@hrdcorp.gov.my::015823e4-a9bb-4f98-966e-c46b61a1538d" providerId="AD" clId="Web-{56D231BF-8F5F-7548-4DFC-457614C70E7C}" dt="2026-09-09T08:01:30.494" v="2" actId="20577"/>
          <ac:spMkLst>
            <pc:docMk/>
            <pc:sldMk cId="3413067726" sldId="276"/>
            <ac:spMk id="8" creationId="{30616BF7-DFC7-F55D-3956-5AEC612D9468}"/>
          </ac:spMkLst>
        </pc:spChg>
        <pc:spChg chg="mod">
          <ac:chgData name="SAIDATUL SHAMIMI BINTI SAIFUDDIN" userId="S::saidatulshamimi@hrdcorp.gov.my::015823e4-a9bb-4f98-966e-c46b61a1538d" providerId="AD" clId="Web-{56D231BF-8F5F-7548-4DFC-457614C70E7C}" dt="2026-09-09T08:01:46.901" v="4" actId="20577"/>
          <ac:spMkLst>
            <pc:docMk/>
            <pc:sldMk cId="3413067726" sldId="276"/>
            <ac:spMk id="12" creationId="{6B2A9F0A-9EE6-7A33-29B0-C74D5B7E0BA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37"/>
            <a:ext cx="4831118" cy="606375"/>
            <a:chOff x="5854192" y="4233705"/>
            <a:chExt cx="3429000"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69185"/>
              <a:ext cx="3152488" cy="30367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a:latin typeface="Century Gothic" panose="020B0502020202020204" pitchFamily="34" charset="0"/>
                  <a:cs typeface="Arial" panose="020B0604020202020204" pitchFamily="34" charset="0"/>
                </a:rPr>
                <a:t>Proposal Template for Trainer:</a:t>
              </a:r>
            </a:p>
            <a:p>
              <a:pPr algn="ctr"/>
              <a:r>
                <a:rPr lang="en-US" sz="1350" b="1">
                  <a:latin typeface="Century Gothic" panose="020B0502020202020204" pitchFamily="34" charset="0"/>
                  <a:cs typeface="Arial" panose="020B0604020202020204" pitchFamily="34" charset="0"/>
                </a:rPr>
                <a:t>PROFESSIONAL EXCELLENCE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3245970704"/>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panose="020B0604020202020204" pitchFamily="34" charset="0"/>
                          <a:cs typeface="Arial" panose="020B0604020202020204" pitchFamily="34" charset="0"/>
                        </a:rPr>
                        <a:t>Your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panose="020B0604020202020204" pitchFamily="34" charset="0"/>
                          <a:cs typeface="Arial" panose="020B0604020202020204" pitchFamily="34" charset="0"/>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a:solidFill>
                            <a:schemeClr val="tx1"/>
                          </a:solidFill>
                          <a:latin typeface="Arial" panose="020B0604020202020204" pitchFamily="34" charset="0"/>
                          <a:cs typeface="Arial" panose="020B0604020202020204" pitchFamily="34" charset="0"/>
                        </a:rPr>
                        <a:t>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4).</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a:t>
            </a:r>
          </a:p>
          <a:p>
            <a:r>
              <a:rPr lang="en-US" sz="2000" b="1">
                <a:solidFill>
                  <a:schemeClr val="bg1"/>
                </a:solidFill>
                <a:latin typeface="Arial"/>
                <a:cs typeface="Arial"/>
              </a:rPr>
              <a:t>TRAINING PERFORMANCE CONSISTENCY (10%)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use the learner feedback to identify and address areas for improvement in your training delivery?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evidence demonstrating sustained and consistent training performance over time.</a:t>
            </a:r>
          </a:p>
        </p:txBody>
      </p:sp>
    </p:spTree>
    <p:extLst>
      <p:ext uri="{BB962C8B-B14F-4D97-AF65-F5344CB8AC3E}">
        <p14:creationId xmlns:p14="http://schemas.microsoft.com/office/powerpoint/2010/main" val="317506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a:t>
            </a:r>
          </a:p>
          <a:p>
            <a:r>
              <a:rPr lang="en-US" sz="2000" b="1">
                <a:solidFill>
                  <a:schemeClr val="bg1"/>
                </a:solidFill>
                <a:latin typeface="Arial"/>
                <a:cs typeface="Arial"/>
              </a:rPr>
              <a:t>PROFESSIONAL EXPERTISE (20%)</a:t>
            </a: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your academic qualifications, professional certifications and credentials relevant to the training areas you deliver.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maintain the currency and relevance of your professional expertise in response to developments in your industry or field?</a:t>
            </a:r>
          </a:p>
        </p:txBody>
      </p:sp>
    </p:spTree>
    <p:extLst>
      <p:ext uri="{BB962C8B-B14F-4D97-AF65-F5344CB8AC3E}">
        <p14:creationId xmlns:p14="http://schemas.microsoft.com/office/powerpoint/2010/main" val="201045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7B2F6-5423-0EBE-5E5C-F13BE39D0031}"/>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D671A75F-A52D-2D95-8570-51393CDF2FEE}"/>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F612FF2-67AB-96CF-9ABC-E648CF77E8E5}"/>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50D45943-D7C6-87E7-2789-2F499E216ABE}"/>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57AA90FE-88E6-A776-9A5B-EF0AF9A50A0F}"/>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8D199AC8-0257-3E96-4851-49F2B52AD15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ACD728EE-C375-20EB-CEDD-FECF7B4994D8}"/>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a:t>
            </a:r>
          </a:p>
          <a:p>
            <a:r>
              <a:rPr lang="en-MY" sz="2000" b="1">
                <a:solidFill>
                  <a:schemeClr val="bg1"/>
                </a:solidFill>
                <a:latin typeface="Arial"/>
                <a:cs typeface="Arial"/>
              </a:rPr>
              <a:t>TRAINING EXPERIENCE (30%)</a:t>
            </a:r>
            <a:endParaRPr lang="en-US" sz="2000" b="1">
              <a:solidFill>
                <a:schemeClr val="bg1"/>
              </a:solidFill>
              <a:latin typeface="Arial"/>
              <a:cs typeface="Arial"/>
            </a:endParaRPr>
          </a:p>
        </p:txBody>
      </p:sp>
      <p:sp>
        <p:nvSpPr>
          <p:cNvPr id="15" name="TextBox 14">
            <a:extLst>
              <a:ext uri="{FF2B5EF4-FFF2-40B4-BE49-F238E27FC236}">
                <a16:creationId xmlns:a16="http://schemas.microsoft.com/office/drawing/2014/main" id="{A9513956-70A5-1064-00BF-B0BC167B98A5}"/>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has your professional and training experience contributed to your ability to address different learner and industry needs?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examples demonstrating the breadth and relevance of your experience and its contribution to your effectiveness as a trainer.</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0822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a:t>
            </a:r>
          </a:p>
          <a:p>
            <a:r>
              <a:rPr lang="en-MY" sz="2000" b="1">
                <a:solidFill>
                  <a:schemeClr val="bg1"/>
                </a:solidFill>
                <a:latin typeface="Arial"/>
                <a:cs typeface="Arial"/>
              </a:rPr>
              <a:t>PROFESSIONAL DEVELOPMENT (20%)</a:t>
            </a:r>
            <a:endParaRPr lang="en-US" sz="2000" b="1">
              <a:solidFill>
                <a:schemeClr val="bg1"/>
              </a:solidFill>
              <a:latin typeface="Arial"/>
              <a:cs typeface="Aria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your approach to continuous professional development and upskilling as a trainer.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have you applied knowledge or skills gained through professional development to improve your training practice?</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17361" y="1517658"/>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a:t>
            </a:r>
          </a:p>
          <a:p>
            <a:r>
              <a:rPr lang="en-MY" sz="2000" b="1">
                <a:solidFill>
                  <a:schemeClr val="bg1"/>
                </a:solidFill>
                <a:latin typeface="Arial"/>
                <a:cs typeface="Arial"/>
              </a:rPr>
              <a:t>LEADERSHIP &amp; PROFESSIONAL CONTRIBUTION (20%)</a:t>
            </a:r>
            <a:endParaRPr lang="en-US" sz="2000" b="1">
              <a:solidFill>
                <a:schemeClr val="bg1"/>
              </a:solidFill>
              <a:latin typeface="Arial"/>
              <a:cs typeface="Aria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17881" y="2305703"/>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examples of how you have supported other trainers in improving their technical knowledge, facilitation skills or professional practice. </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Describe your involvement in professional associations, industry bodies, communities of practice, conferences, panels or other initiatives that contribute to the training profession.</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862322"/>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individual agrees to the terms and conditions and declares that this entry form is eligible for participation in the HRD Awards 2026. The individual confirms that all facts, information, and figures contained within this entry form are accurate and true. The individual will be available should the judging panel wish to clarify any information provided in this entry form. The individual hereby agrees to abide by the Terms and Conditions of the HRD Awards 2026 as set forth. The individual shall accept the judges’ decision as final and acknowledges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lIns="91440" tIns="45720" rIns="91440" bIns="45720" anchor="t">
            <a:spAutoFit/>
          </a:bodyPr>
          <a:lstStyle/>
          <a:p>
            <a:r>
              <a:rPr lang="en-MY" sz="1800" dirty="0">
                <a:solidFill>
                  <a:prstClr val="black"/>
                </a:solidFill>
                <a:latin typeface="Arial"/>
                <a:cs typeface="Arial"/>
              </a:rPr>
              <a:t>[</a:t>
            </a:r>
            <a:r>
              <a:rPr lang="en-MY" dirty="0">
                <a:solidFill>
                  <a:prstClr val="black"/>
                </a:solidFill>
                <a:latin typeface="Arial"/>
                <a:cs typeface="Arial"/>
              </a:rPr>
              <a:t>Trainer's </a:t>
            </a:r>
            <a:r>
              <a:rPr lang="en-MY" sz="1800" dirty="0">
                <a:solidFill>
                  <a:prstClr val="black"/>
                </a:solidFill>
                <a:latin typeface="Arial"/>
                <a:cs typeface="Arial"/>
              </a:rPr>
              <a:t>Digital </a:t>
            </a:r>
            <a:r>
              <a:rPr lang="en-MY" dirty="0">
                <a:solidFill>
                  <a:prstClr val="black"/>
                </a:solidFill>
                <a:latin typeface="Arial"/>
                <a:cs typeface="Arial"/>
              </a:rPr>
              <a:t>Signature</a:t>
            </a:r>
            <a:r>
              <a:rPr lang="en-MY" sz="1800" dirty="0">
                <a:solidFill>
                  <a:prstClr val="black"/>
                </a:solidFill>
                <a:latin typeface="Arial"/>
                <a:cs typeface="Arial"/>
              </a:rPr>
              <a:t>]</a:t>
            </a:r>
          </a:p>
          <a:p>
            <a:endParaRPr lang="en-MY" sz="1800">
              <a:solidFill>
                <a:prstClr val="black"/>
              </a:solidFill>
              <a:latin typeface="Arial" panose="020B0604020202020204" pitchFamily="34" charset="0"/>
              <a:cs typeface="Arial" panose="020B0604020202020204" pitchFamily="34" charset="0"/>
            </a:endParaRPr>
          </a:p>
          <a:p>
            <a:r>
              <a:rPr lang="en-MY" dirty="0">
                <a:solidFill>
                  <a:prstClr val="black"/>
                </a:solidFill>
                <a:latin typeface="Arial"/>
                <a:cs typeface="Arial"/>
              </a:rPr>
              <a:t> </a:t>
            </a:r>
            <a:r>
              <a:rPr lang="en-MY" sz="1800" dirty="0">
                <a:solidFill>
                  <a:prstClr val="black"/>
                </a:solidFill>
                <a:latin typeface="Arial"/>
                <a:cs typeface="Arial"/>
              </a:rPr>
              <a:t>Endorsed by CHRO/CEO/Director :   </a:t>
            </a:r>
            <a:br>
              <a:rPr lang="en-MY" sz="1800" dirty="0">
                <a:latin typeface="Arial" panose="020B0604020202020204" pitchFamily="34" charset="0"/>
                <a:cs typeface="Arial" panose="020B0604020202020204" pitchFamily="34" charset="0"/>
              </a:rPr>
            </a:br>
            <a:r>
              <a:rPr lang="en-MY" sz="1800" dirty="0">
                <a:solidFill>
                  <a:prstClr val="black"/>
                </a:solidFill>
                <a:latin typeface="Arial"/>
                <a:cs typeface="Arial"/>
              </a:rPr>
              <a:t>	</a:t>
            </a:r>
          </a:p>
          <a:p>
            <a:r>
              <a:rPr lang="en-MY" dirty="0">
                <a:solidFill>
                  <a:prstClr val="black"/>
                </a:solidFill>
                <a:latin typeface="Arial"/>
                <a:cs typeface="Arial"/>
              </a:rPr>
              <a:t> </a:t>
            </a:r>
            <a:r>
              <a:rPr lang="en-MY" sz="1800" dirty="0">
                <a:solidFill>
                  <a:prstClr val="black"/>
                </a:solidFill>
                <a:latin typeface="Arial"/>
                <a:cs typeface="Arial"/>
              </a:rPr>
              <a:t>-----------------------------------------------</a:t>
            </a:r>
          </a:p>
          <a:p>
            <a:r>
              <a:rPr lang="en-MY" dirty="0">
                <a:solidFill>
                  <a:prstClr val="black"/>
                </a:solidFill>
                <a:latin typeface="Arial"/>
                <a:cs typeface="Arial"/>
              </a:rPr>
              <a:t> </a:t>
            </a:r>
            <a:r>
              <a:rPr lang="en-MY" sz="1800" dirty="0">
                <a:solidFill>
                  <a:prstClr val="black"/>
                </a:solidFill>
                <a:latin typeface="Arial"/>
                <a:cs typeface="Arial"/>
              </a:rPr>
              <a:t>Name : </a:t>
            </a:r>
          </a:p>
          <a:p>
            <a:r>
              <a:rPr lang="en-MY" dirty="0">
                <a:solidFill>
                  <a:prstClr val="black"/>
                </a:solidFill>
                <a:latin typeface="Arial"/>
                <a:cs typeface="Arial"/>
              </a:rPr>
              <a:t> </a:t>
            </a:r>
            <a:r>
              <a:rPr lang="en-MY" sz="1800" dirty="0">
                <a:solidFill>
                  <a:prstClr val="black"/>
                </a:solidFill>
                <a:latin typeface="Arial"/>
                <a:cs typeface="Arial"/>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dirty="0">
                <a:solidFill>
                  <a:prstClr val="black"/>
                </a:solidFill>
                <a:latin typeface="Arial"/>
                <a:cs typeface="Arial"/>
              </a:rPr>
              <a:t>-THE END- </a:t>
            </a:r>
            <a:endParaRPr lang="en-US" sz="1800" b="1" dirty="0">
              <a:solidFill>
                <a:prstClr val="black"/>
              </a:solidFill>
              <a:latin typeface="Arial"/>
              <a:cs typeface="Arial"/>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6C140323-E849-4B91-ACCC-3D98A68DA5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6cb97-b561-49c5-9ab3-6919c55410c7"/>
    <ds:schemaRef ds:uri="c1e686de-acb2-4103-9b12-cefb0221f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7a14024e-5a11-4f1d-9e6f-5a3073d40a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6eb6cb97-b561-49c5-9ab3-6919c55410c7"/>
    <ds:schemaRef ds:uri="c1e686de-acb2-4103-9b12-cefb0221f819"/>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7</cp:revision>
  <dcterms:created xsi:type="dcterms:W3CDTF">2025-05-19T04:21:10Z</dcterms:created>
  <dcterms:modified xsi:type="dcterms:W3CDTF">2026-09-09T08:01:55Z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