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67" r:id="rId5"/>
    <p:sldId id="268" r:id="rId6"/>
    <p:sldId id="269" r:id="rId7"/>
    <p:sldId id="271" r:id="rId8"/>
    <p:sldId id="279" r:id="rId9"/>
    <p:sldId id="272" r:id="rId10"/>
    <p:sldId id="278" r:id="rId11"/>
    <p:sldId id="274" r:id="rId12"/>
    <p:sldId id="276"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08776A-F490-7677-A234-7C13B391DF8A}" v="9" dt="2026-09-09T07:55:02.864"/>
    <p1510:client id="{DDCF19D8-2CDB-43F4-848C-8775C60DACF3}" v="69" dt="2026-09-08T03:39:13.062"/>
    <p1510:client id="{F2202D34-3192-40EC-AA6D-87472010D564}" v="189" dt="2026-09-08T03:02:33.130"/>
    <p1510:client id="{F8B5432E-7CC4-C7D8-3FEF-5271C79912C4}" v="6" dt="2026-09-09T07:43:02.8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ANAK ROBERT" userId="7a58dbc7-d772-43ce-95ca-de998e284b02" providerId="ADAL" clId="{66A6B04E-4021-48B4-8202-77633851EC73}"/>
    <pc:docChg chg="custSel addSld delSld modSld">
      <pc:chgData name="CHRISTINE ANAK ROBERT" userId="7a58dbc7-d772-43ce-95ca-de998e284b02" providerId="ADAL" clId="{66A6B04E-4021-48B4-8202-77633851EC73}" dt="2026-09-08T03:39:13.062" v="149"/>
      <pc:docMkLst>
        <pc:docMk/>
      </pc:docMkLst>
      <pc:sldChg chg="modSp mod">
        <pc:chgData name="CHRISTINE ANAK ROBERT" userId="7a58dbc7-d772-43ce-95ca-de998e284b02" providerId="ADAL" clId="{66A6B04E-4021-48B4-8202-77633851EC73}" dt="2026-09-07T04:31:31.299" v="80" actId="14100"/>
        <pc:sldMkLst>
          <pc:docMk/>
          <pc:sldMk cId="3434054562" sldId="267"/>
        </pc:sldMkLst>
        <pc:spChg chg="mod">
          <ac:chgData name="CHRISTINE ANAK ROBERT" userId="7a58dbc7-d772-43ce-95ca-de998e284b02" providerId="ADAL" clId="{66A6B04E-4021-48B4-8202-77633851EC73}" dt="2026-09-07T04:31:22.335" v="78" actId="20577"/>
          <ac:spMkLst>
            <pc:docMk/>
            <pc:sldMk cId="3434054562" sldId="267"/>
            <ac:spMk id="8" creationId="{FE9D77DB-912D-3FFA-5811-DB4ECF747610}"/>
          </ac:spMkLst>
        </pc:spChg>
        <pc:grpChg chg="mod">
          <ac:chgData name="CHRISTINE ANAK ROBERT" userId="7a58dbc7-d772-43ce-95ca-de998e284b02" providerId="ADAL" clId="{66A6B04E-4021-48B4-8202-77633851EC73}" dt="2026-09-07T04:31:31.299" v="80" actId="14100"/>
          <ac:grpSpMkLst>
            <pc:docMk/>
            <pc:sldMk cId="3434054562" sldId="267"/>
            <ac:grpSpMk id="5" creationId="{34A85264-990E-1525-94E6-606D5BF54BBB}"/>
          </ac:grpSpMkLst>
        </pc:grpChg>
      </pc:sldChg>
      <pc:sldChg chg="modSp mod">
        <pc:chgData name="CHRISTINE ANAK ROBERT" userId="7a58dbc7-d772-43ce-95ca-de998e284b02" providerId="ADAL" clId="{66A6B04E-4021-48B4-8202-77633851EC73}" dt="2026-09-07T03:02:37.850" v="2" actId="2711"/>
        <pc:sldMkLst>
          <pc:docMk/>
          <pc:sldMk cId="414982915" sldId="268"/>
        </pc:sldMkLst>
        <pc:spChg chg="mod">
          <ac:chgData name="CHRISTINE ANAK ROBERT" userId="7a58dbc7-d772-43ce-95ca-de998e284b02" providerId="ADAL" clId="{66A6B04E-4021-48B4-8202-77633851EC73}" dt="2026-09-07T03:02:30.568" v="1" actId="2711"/>
          <ac:spMkLst>
            <pc:docMk/>
            <pc:sldMk cId="414982915" sldId="268"/>
            <ac:spMk id="11" creationId="{93EF5DDF-A154-7B24-F862-F7F6C62E4AF0}"/>
          </ac:spMkLst>
        </pc:spChg>
        <pc:graphicFrameChg chg="modGraphic">
          <ac:chgData name="CHRISTINE ANAK ROBERT" userId="7a58dbc7-d772-43ce-95ca-de998e284b02" providerId="ADAL" clId="{66A6B04E-4021-48B4-8202-77633851EC73}" dt="2026-09-07T03:02:37.850" v="2" actId="2711"/>
          <ac:graphicFrameMkLst>
            <pc:docMk/>
            <pc:sldMk cId="414982915" sldId="268"/>
            <ac:graphicFrameMk id="7" creationId="{9470C510-FCA1-56A9-C114-B158D3D4C39F}"/>
          </ac:graphicFrameMkLst>
        </pc:graphicFrameChg>
      </pc:sldChg>
      <pc:sldChg chg="modSp mod">
        <pc:chgData name="CHRISTINE ANAK ROBERT" userId="7a58dbc7-d772-43ce-95ca-de998e284b02" providerId="ADAL" clId="{66A6B04E-4021-48B4-8202-77633851EC73}" dt="2026-09-07T03:31:23.855" v="58" actId="20577"/>
        <pc:sldMkLst>
          <pc:docMk/>
          <pc:sldMk cId="3557488537" sldId="269"/>
        </pc:sldMkLst>
        <pc:spChg chg="mod">
          <ac:chgData name="CHRISTINE ANAK ROBERT" userId="7a58dbc7-d772-43ce-95ca-de998e284b02" providerId="ADAL" clId="{66A6B04E-4021-48B4-8202-77633851EC73}" dt="2026-09-07T03:31:23.855" v="58" actId="20577"/>
          <ac:spMkLst>
            <pc:docMk/>
            <pc:sldMk cId="3557488537" sldId="269"/>
            <ac:spMk id="8" creationId="{BAE880EC-60B2-1969-6224-20B641AC1C7D}"/>
          </ac:spMkLst>
        </pc:spChg>
      </pc:sldChg>
      <pc:sldChg chg="modSp mod">
        <pc:chgData name="CHRISTINE ANAK ROBERT" userId="7a58dbc7-d772-43ce-95ca-de998e284b02" providerId="ADAL" clId="{66A6B04E-4021-48B4-8202-77633851EC73}" dt="2026-09-08T03:39:13.062" v="149"/>
        <pc:sldMkLst>
          <pc:docMk/>
          <pc:sldMk cId="2010454110" sldId="271"/>
        </pc:sldMkLst>
        <pc:spChg chg="mod">
          <ac:chgData name="CHRISTINE ANAK ROBERT" userId="7a58dbc7-d772-43ce-95ca-de998e284b02" providerId="ADAL" clId="{66A6B04E-4021-48B4-8202-77633851EC73}" dt="2026-09-08T03:20:48.282" v="148" actId="20577"/>
          <ac:spMkLst>
            <pc:docMk/>
            <pc:sldMk cId="2010454110" sldId="271"/>
            <ac:spMk id="13" creationId="{F560A94A-F654-B660-1CD5-A4C06134F249}"/>
          </ac:spMkLst>
        </pc:spChg>
        <pc:spChg chg="mod">
          <ac:chgData name="CHRISTINE ANAK ROBERT" userId="7a58dbc7-d772-43ce-95ca-de998e284b02" providerId="ADAL" clId="{66A6B04E-4021-48B4-8202-77633851EC73}" dt="2026-09-08T03:39:13.062" v="149"/>
          <ac:spMkLst>
            <pc:docMk/>
            <pc:sldMk cId="2010454110" sldId="271"/>
            <ac:spMk id="15" creationId="{DE5A1F16-A9FD-3014-A69F-0763C09B086E}"/>
          </ac:spMkLst>
        </pc:spChg>
      </pc:sldChg>
      <pc:sldChg chg="modSp mod">
        <pc:chgData name="CHRISTINE ANAK ROBERT" userId="7a58dbc7-d772-43ce-95ca-de998e284b02" providerId="ADAL" clId="{66A6B04E-4021-48B4-8202-77633851EC73}" dt="2026-09-08T03:20:38.336" v="144" actId="20577"/>
        <pc:sldMkLst>
          <pc:docMk/>
          <pc:sldMk cId="18628841" sldId="272"/>
        </pc:sldMkLst>
        <pc:spChg chg="mod">
          <ac:chgData name="CHRISTINE ANAK ROBERT" userId="7a58dbc7-d772-43ce-95ca-de998e284b02" providerId="ADAL" clId="{66A6B04E-4021-48B4-8202-77633851EC73}" dt="2026-09-08T03:20:38.336" v="144" actId="20577"/>
          <ac:spMkLst>
            <pc:docMk/>
            <pc:sldMk cId="18628841" sldId="272"/>
            <ac:spMk id="13" creationId="{F78F5837-F39A-0A9B-AE28-25885F1A49D8}"/>
          </ac:spMkLst>
        </pc:spChg>
        <pc:spChg chg="mod">
          <ac:chgData name="CHRISTINE ANAK ROBERT" userId="7a58dbc7-d772-43ce-95ca-de998e284b02" providerId="ADAL" clId="{66A6B04E-4021-48B4-8202-77633851EC73}" dt="2026-09-07T03:27:42.306" v="25" actId="2711"/>
          <ac:spMkLst>
            <pc:docMk/>
            <pc:sldMk cId="18628841" sldId="272"/>
            <ac:spMk id="15" creationId="{FD5E34C9-BE41-1CB4-DDFA-4B12219697A3}"/>
          </ac:spMkLst>
        </pc:spChg>
      </pc:sldChg>
      <pc:sldChg chg="addSp delSp modSp mod">
        <pc:chgData name="CHRISTINE ANAK ROBERT" userId="7a58dbc7-d772-43ce-95ca-de998e284b02" providerId="ADAL" clId="{66A6B04E-4021-48B4-8202-77633851EC73}" dt="2026-09-08T03:20:28.640" v="140" actId="20577"/>
        <pc:sldMkLst>
          <pc:docMk/>
          <pc:sldMk cId="67891667" sldId="274"/>
        </pc:sldMkLst>
        <pc:spChg chg="add del mod">
          <ac:chgData name="CHRISTINE ANAK ROBERT" userId="7a58dbc7-d772-43ce-95ca-de998e284b02" providerId="ADAL" clId="{66A6B04E-4021-48B4-8202-77633851EC73}" dt="2026-09-08T03:09:07.215" v="116" actId="478"/>
          <ac:spMkLst>
            <pc:docMk/>
            <pc:sldMk cId="67891667" sldId="274"/>
            <ac:spMk id="5" creationId="{B26114A8-06AD-D53F-E8B3-E4180B3D3661}"/>
          </ac:spMkLst>
        </pc:spChg>
        <pc:spChg chg="mod">
          <ac:chgData name="CHRISTINE ANAK ROBERT" userId="7a58dbc7-d772-43ce-95ca-de998e284b02" providerId="ADAL" clId="{66A6B04E-4021-48B4-8202-77633851EC73}" dt="2026-09-08T03:20:28.640" v="140" actId="20577"/>
          <ac:spMkLst>
            <pc:docMk/>
            <pc:sldMk cId="67891667" sldId="274"/>
            <ac:spMk id="13" creationId="{7B7E80CE-4D4E-F10D-27C2-5818F990A171}"/>
          </ac:spMkLst>
        </pc:spChg>
        <pc:spChg chg="mod">
          <ac:chgData name="CHRISTINE ANAK ROBERT" userId="7a58dbc7-d772-43ce-95ca-de998e284b02" providerId="ADAL" clId="{66A6B04E-4021-48B4-8202-77633851EC73}" dt="2026-09-08T03:20:12.451" v="136" actId="20577"/>
          <ac:spMkLst>
            <pc:docMk/>
            <pc:sldMk cId="67891667" sldId="274"/>
            <ac:spMk id="15" creationId="{75F5704B-6296-EF0E-7F37-007044B99D2C}"/>
          </ac:spMkLst>
        </pc:spChg>
      </pc:sldChg>
      <pc:sldChg chg="modSp del mod">
        <pc:chgData name="CHRISTINE ANAK ROBERT" userId="7a58dbc7-d772-43ce-95ca-de998e284b02" providerId="ADAL" clId="{66A6B04E-4021-48B4-8202-77633851EC73}" dt="2026-09-08T03:08:01.734" v="108" actId="47"/>
        <pc:sldMkLst>
          <pc:docMk/>
          <pc:sldMk cId="133359547" sldId="277"/>
        </pc:sldMkLst>
      </pc:sldChg>
      <pc:sldChg chg="modSp mod">
        <pc:chgData name="CHRISTINE ANAK ROBERT" userId="7a58dbc7-d772-43ce-95ca-de998e284b02" providerId="ADAL" clId="{66A6B04E-4021-48B4-8202-77633851EC73}" dt="2026-09-08T03:20:34.200" v="142" actId="20577"/>
        <pc:sldMkLst>
          <pc:docMk/>
          <pc:sldMk cId="821875840" sldId="278"/>
        </pc:sldMkLst>
        <pc:spChg chg="mod">
          <ac:chgData name="CHRISTINE ANAK ROBERT" userId="7a58dbc7-d772-43ce-95ca-de998e284b02" providerId="ADAL" clId="{66A6B04E-4021-48B4-8202-77633851EC73}" dt="2026-09-08T03:20:34.200" v="142" actId="20577"/>
          <ac:spMkLst>
            <pc:docMk/>
            <pc:sldMk cId="821875840" sldId="278"/>
            <ac:spMk id="13" creationId="{4868F459-707C-0ADC-8D44-AA24A94B47D1}"/>
          </ac:spMkLst>
        </pc:spChg>
        <pc:spChg chg="mod">
          <ac:chgData name="CHRISTINE ANAK ROBERT" userId="7a58dbc7-d772-43ce-95ca-de998e284b02" providerId="ADAL" clId="{66A6B04E-4021-48B4-8202-77633851EC73}" dt="2026-09-07T03:27:55.984" v="26" actId="2711"/>
          <ac:spMkLst>
            <pc:docMk/>
            <pc:sldMk cId="821875840" sldId="278"/>
            <ac:spMk id="15" creationId="{0F924BF9-D826-01CE-760B-E83D56FC073F}"/>
          </ac:spMkLst>
        </pc:spChg>
        <pc:picChg chg="mod">
          <ac:chgData name="CHRISTINE ANAK ROBERT" userId="7a58dbc7-d772-43ce-95ca-de998e284b02" providerId="ADAL" clId="{66A6B04E-4021-48B4-8202-77633851EC73}" dt="2026-09-07T03:27:16.839" v="20" actId="1076"/>
          <ac:picMkLst>
            <pc:docMk/>
            <pc:sldMk cId="821875840" sldId="278"/>
            <ac:picMk id="2" creationId="{8E5D1762-EBF0-88E9-35EF-827D6864FEF8}"/>
          </ac:picMkLst>
        </pc:picChg>
      </pc:sldChg>
      <pc:sldChg chg="modSp add mod">
        <pc:chgData name="CHRISTINE ANAK ROBERT" userId="7a58dbc7-d772-43ce-95ca-de998e284b02" providerId="ADAL" clId="{66A6B04E-4021-48B4-8202-77633851EC73}" dt="2026-09-08T03:20:43.770" v="146" actId="20577"/>
        <pc:sldMkLst>
          <pc:docMk/>
          <pc:sldMk cId="1747566310" sldId="279"/>
        </pc:sldMkLst>
        <pc:spChg chg="mod">
          <ac:chgData name="CHRISTINE ANAK ROBERT" userId="7a58dbc7-d772-43ce-95ca-de998e284b02" providerId="ADAL" clId="{66A6B04E-4021-48B4-8202-77633851EC73}" dt="2026-09-08T03:20:43.770" v="146" actId="20577"/>
          <ac:spMkLst>
            <pc:docMk/>
            <pc:sldMk cId="1747566310" sldId="279"/>
            <ac:spMk id="13" creationId="{13C3F103-2B3B-F5A9-587F-FEAE4409DD3C}"/>
          </ac:spMkLst>
        </pc:spChg>
        <pc:spChg chg="mod">
          <ac:chgData name="CHRISTINE ANAK ROBERT" userId="7a58dbc7-d772-43ce-95ca-de998e284b02" providerId="ADAL" clId="{66A6B04E-4021-48B4-8202-77633851EC73}" dt="2026-09-07T03:29:59.069" v="38" actId="20577"/>
          <ac:spMkLst>
            <pc:docMk/>
            <pc:sldMk cId="1747566310" sldId="279"/>
            <ac:spMk id="15" creationId="{F0973FAF-ADDF-E503-7884-46CB289C3DEA}"/>
          </ac:spMkLst>
        </pc:spChg>
      </pc:sldChg>
    </pc:docChg>
  </pc:docChgLst>
  <pc:docChgLst>
    <pc:chgData name="NURUL NADHIRAH BINTI ANUAR" userId="S::nurulnadhirah@hrdcorp.gov.my::584d0f93-a227-415a-a273-f55545d41e8b" providerId="AD" clId="Web-{F8B5432E-7CC4-C7D8-3FEF-5271C79912C4}"/>
    <pc:docChg chg="modSld">
      <pc:chgData name="NURUL NADHIRAH BINTI ANUAR" userId="S::nurulnadhirah@hrdcorp.gov.my::584d0f93-a227-415a-a273-f55545d41e8b" providerId="AD" clId="Web-{F8B5432E-7CC4-C7D8-3FEF-5271C79912C4}" dt="2026-09-09T07:43:02.883" v="2" actId="20577"/>
      <pc:docMkLst>
        <pc:docMk/>
      </pc:docMkLst>
      <pc:sldChg chg="modSp">
        <pc:chgData name="NURUL NADHIRAH BINTI ANUAR" userId="S::nurulnadhirah@hrdcorp.gov.my::584d0f93-a227-415a-a273-f55545d41e8b" providerId="AD" clId="Web-{F8B5432E-7CC4-C7D8-3FEF-5271C79912C4}" dt="2026-09-09T07:43:02.883" v="2" actId="20577"/>
        <pc:sldMkLst>
          <pc:docMk/>
          <pc:sldMk cId="3413067726" sldId="276"/>
        </pc:sldMkLst>
        <pc:spChg chg="mod">
          <ac:chgData name="NURUL NADHIRAH BINTI ANUAR" userId="S::nurulnadhirah@hrdcorp.gov.my::584d0f93-a227-415a-a273-f55545d41e8b" providerId="AD" clId="Web-{F8B5432E-7CC4-C7D8-3FEF-5271C79912C4}" dt="2026-09-09T07:43:02.883" v="2" actId="20577"/>
          <ac:spMkLst>
            <pc:docMk/>
            <pc:sldMk cId="3413067726" sldId="276"/>
            <ac:spMk id="8" creationId="{30616BF7-DFC7-F55D-3956-5AEC612D9468}"/>
          </ac:spMkLst>
        </pc:spChg>
      </pc:sldChg>
    </pc:docChg>
  </pc:docChgLst>
  <pc:docChgLst>
    <pc:chgData name="NORFAEZAH BINTI YA'ACOB" userId="76b39777-2d1d-4dfc-a50a-3b1e7c0c6c49" providerId="ADAL" clId="{96E70A6D-FAD3-4B5A-B681-49203DB1C5BA}"/>
    <pc:docChg chg="undo custSel modSld">
      <pc:chgData name="NORFAEZAH BINTI YA'ACOB" userId="76b39777-2d1d-4dfc-a50a-3b1e7c0c6c49" providerId="ADAL" clId="{96E70A6D-FAD3-4B5A-B681-49203DB1C5BA}" dt="2026-09-08T03:02:33.130" v="188" actId="20577"/>
      <pc:docMkLst>
        <pc:docMk/>
      </pc:docMkLst>
      <pc:sldChg chg="modSp mod">
        <pc:chgData name="NORFAEZAH BINTI YA'ACOB" userId="76b39777-2d1d-4dfc-a50a-3b1e7c0c6c49" providerId="ADAL" clId="{96E70A6D-FAD3-4B5A-B681-49203DB1C5BA}" dt="2026-09-08T02:23:15.669" v="117" actId="2711"/>
        <pc:sldMkLst>
          <pc:docMk/>
          <pc:sldMk cId="87907946" sldId="261"/>
        </pc:sldMkLst>
        <pc:spChg chg="mod">
          <ac:chgData name="NORFAEZAH BINTI YA'ACOB" userId="76b39777-2d1d-4dfc-a50a-3b1e7c0c6c49" providerId="ADAL" clId="{96E70A6D-FAD3-4B5A-B681-49203DB1C5BA}" dt="2026-09-08T02:23:15.669" v="117" actId="2711"/>
          <ac:spMkLst>
            <pc:docMk/>
            <pc:sldMk cId="87907946" sldId="261"/>
            <ac:spMk id="5" creationId="{8B2C292F-CCC8-475B-24FC-862D37CC4486}"/>
          </ac:spMkLst>
        </pc:spChg>
      </pc:sldChg>
      <pc:sldChg chg="modSp mod">
        <pc:chgData name="NORFAEZAH BINTI YA'ACOB" userId="76b39777-2d1d-4dfc-a50a-3b1e7c0c6c49" providerId="ADAL" clId="{96E70A6D-FAD3-4B5A-B681-49203DB1C5BA}" dt="2026-09-08T02:36:07.683" v="145"/>
        <pc:sldMkLst>
          <pc:docMk/>
          <pc:sldMk cId="3434054562" sldId="267"/>
        </pc:sldMkLst>
        <pc:spChg chg="mod">
          <ac:chgData name="NORFAEZAH BINTI YA'ACOB" userId="76b39777-2d1d-4dfc-a50a-3b1e7c0c6c49" providerId="ADAL" clId="{96E70A6D-FAD3-4B5A-B681-49203DB1C5BA}" dt="2026-09-08T02:17:22.802" v="0" actId="2711"/>
          <ac:spMkLst>
            <pc:docMk/>
            <pc:sldMk cId="3434054562" sldId="267"/>
            <ac:spMk id="6" creationId="{7D450222-D107-FE25-AFB1-3E6BBA43950A}"/>
          </ac:spMkLst>
        </pc:spChg>
        <pc:spChg chg="mod">
          <ac:chgData name="NORFAEZAH BINTI YA'ACOB" userId="76b39777-2d1d-4dfc-a50a-3b1e7c0c6c49" providerId="ADAL" clId="{96E70A6D-FAD3-4B5A-B681-49203DB1C5BA}" dt="2026-09-08T02:36:07.683" v="145"/>
          <ac:spMkLst>
            <pc:docMk/>
            <pc:sldMk cId="3434054562" sldId="267"/>
            <ac:spMk id="8" creationId="{FE9D77DB-912D-3FFA-5811-DB4ECF747610}"/>
          </ac:spMkLst>
        </pc:spChg>
        <pc:grpChg chg="mod">
          <ac:chgData name="NORFAEZAH BINTI YA'ACOB" userId="76b39777-2d1d-4dfc-a50a-3b1e7c0c6c49" providerId="ADAL" clId="{96E70A6D-FAD3-4B5A-B681-49203DB1C5BA}" dt="2026-09-08T02:17:29.228" v="2" actId="1076"/>
          <ac:grpSpMkLst>
            <pc:docMk/>
            <pc:sldMk cId="3434054562" sldId="267"/>
            <ac:grpSpMk id="5" creationId="{34A85264-990E-1525-94E6-606D5BF54BBB}"/>
          </ac:grpSpMkLst>
        </pc:grpChg>
      </pc:sldChg>
      <pc:sldChg chg="modSp mod">
        <pc:chgData name="NORFAEZAH BINTI YA'ACOB" userId="76b39777-2d1d-4dfc-a50a-3b1e7c0c6c49" providerId="ADAL" clId="{96E70A6D-FAD3-4B5A-B681-49203DB1C5BA}" dt="2026-09-08T02:23:26.673" v="133" actId="2711"/>
        <pc:sldMkLst>
          <pc:docMk/>
          <pc:sldMk cId="414982915" sldId="268"/>
        </pc:sldMkLst>
        <pc:spChg chg="mod">
          <ac:chgData name="NORFAEZAH BINTI YA'ACOB" userId="76b39777-2d1d-4dfc-a50a-3b1e7c0c6c49" providerId="ADAL" clId="{96E70A6D-FAD3-4B5A-B681-49203DB1C5BA}" dt="2026-09-08T02:23:26.673" v="133" actId="2711"/>
          <ac:spMkLst>
            <pc:docMk/>
            <pc:sldMk cId="414982915" sldId="268"/>
            <ac:spMk id="11" creationId="{93EF5DDF-A154-7B24-F862-F7F6C62E4AF0}"/>
          </ac:spMkLst>
        </pc:spChg>
        <pc:graphicFrameChg chg="modGraphic">
          <ac:chgData name="NORFAEZAH BINTI YA'ACOB" userId="76b39777-2d1d-4dfc-a50a-3b1e7c0c6c49" providerId="ADAL" clId="{96E70A6D-FAD3-4B5A-B681-49203DB1C5BA}" dt="2026-09-08T02:23:24.565" v="131" actId="2711"/>
          <ac:graphicFrameMkLst>
            <pc:docMk/>
            <pc:sldMk cId="414982915" sldId="268"/>
            <ac:graphicFrameMk id="7" creationId="{9470C510-FCA1-56A9-C114-B158D3D4C39F}"/>
          </ac:graphicFrameMkLst>
        </pc:graphicFrameChg>
      </pc:sldChg>
      <pc:sldChg chg="modSp mod">
        <pc:chgData name="NORFAEZAH BINTI YA'ACOB" userId="76b39777-2d1d-4dfc-a50a-3b1e7c0c6c49" providerId="ADAL" clId="{96E70A6D-FAD3-4B5A-B681-49203DB1C5BA}" dt="2026-09-08T02:23:20.529" v="126" actId="2711"/>
        <pc:sldMkLst>
          <pc:docMk/>
          <pc:sldMk cId="3557488537" sldId="269"/>
        </pc:sldMkLst>
        <pc:spChg chg="mod">
          <ac:chgData name="NORFAEZAH BINTI YA'ACOB" userId="76b39777-2d1d-4dfc-a50a-3b1e7c0c6c49" providerId="ADAL" clId="{96E70A6D-FAD3-4B5A-B681-49203DB1C5BA}" dt="2026-09-08T02:23:20.529" v="126" actId="2711"/>
          <ac:spMkLst>
            <pc:docMk/>
            <pc:sldMk cId="3557488537" sldId="269"/>
            <ac:spMk id="8" creationId="{BAE880EC-60B2-1969-6224-20B641AC1C7D}"/>
          </ac:spMkLst>
        </pc:spChg>
      </pc:sldChg>
      <pc:sldChg chg="modSp mod">
        <pc:chgData name="NORFAEZAH BINTI YA'ACOB" userId="76b39777-2d1d-4dfc-a50a-3b1e7c0c6c49" providerId="ADAL" clId="{96E70A6D-FAD3-4B5A-B681-49203DB1C5BA}" dt="2026-09-08T03:02:33.130" v="188" actId="20577"/>
        <pc:sldMkLst>
          <pc:docMk/>
          <pc:sldMk cId="2010454110" sldId="271"/>
        </pc:sldMkLst>
        <pc:spChg chg="mod">
          <ac:chgData name="NORFAEZAH BINTI YA'ACOB" userId="76b39777-2d1d-4dfc-a50a-3b1e7c0c6c49" providerId="ADAL" clId="{96E70A6D-FAD3-4B5A-B681-49203DB1C5BA}" dt="2026-09-08T02:41:06.492" v="149" actId="20577"/>
          <ac:spMkLst>
            <pc:docMk/>
            <pc:sldMk cId="2010454110" sldId="271"/>
            <ac:spMk id="13" creationId="{F560A94A-F654-B660-1CD5-A4C06134F249}"/>
          </ac:spMkLst>
        </pc:spChg>
        <pc:spChg chg="mod">
          <ac:chgData name="NORFAEZAH BINTI YA'ACOB" userId="76b39777-2d1d-4dfc-a50a-3b1e7c0c6c49" providerId="ADAL" clId="{96E70A6D-FAD3-4B5A-B681-49203DB1C5BA}" dt="2026-09-08T03:02:33.130" v="188" actId="20577"/>
          <ac:spMkLst>
            <pc:docMk/>
            <pc:sldMk cId="2010454110" sldId="271"/>
            <ac:spMk id="15" creationId="{DE5A1F16-A9FD-3014-A69F-0763C09B086E}"/>
          </ac:spMkLst>
        </pc:spChg>
        <pc:spChg chg="mod">
          <ac:chgData name="NORFAEZAH BINTI YA'ACOB" userId="76b39777-2d1d-4dfc-a50a-3b1e7c0c6c49" providerId="ADAL" clId="{96E70A6D-FAD3-4B5A-B681-49203DB1C5BA}" dt="2026-09-08T02:23:17.135" v="124" actId="2711"/>
          <ac:spMkLst>
            <pc:docMk/>
            <pc:sldMk cId="2010454110" sldId="271"/>
            <ac:spMk id="17" creationId="{89734A13-4326-2154-AB8A-80B3C613A2E3}"/>
          </ac:spMkLst>
        </pc:spChg>
        <pc:spChg chg="mod">
          <ac:chgData name="NORFAEZAH BINTI YA'ACOB" userId="76b39777-2d1d-4dfc-a50a-3b1e7c0c6c49" providerId="ADAL" clId="{96E70A6D-FAD3-4B5A-B681-49203DB1C5BA}" dt="2026-09-08T02:23:17.135" v="124" actId="2711"/>
          <ac:spMkLst>
            <pc:docMk/>
            <pc:sldMk cId="2010454110" sldId="271"/>
            <ac:spMk id="20" creationId="{226AC305-AF99-0D7A-A98D-981ED069B80B}"/>
          </ac:spMkLst>
        </pc:spChg>
      </pc:sldChg>
      <pc:sldChg chg="modSp mod">
        <pc:chgData name="NORFAEZAH BINTI YA'ACOB" userId="76b39777-2d1d-4dfc-a50a-3b1e7c0c6c49" providerId="ADAL" clId="{96E70A6D-FAD3-4B5A-B681-49203DB1C5BA}" dt="2026-09-08T02:41:21.638" v="156" actId="20577"/>
        <pc:sldMkLst>
          <pc:docMk/>
          <pc:sldMk cId="18628841" sldId="272"/>
        </pc:sldMkLst>
        <pc:spChg chg="mod">
          <ac:chgData name="NORFAEZAH BINTI YA'ACOB" userId="76b39777-2d1d-4dfc-a50a-3b1e7c0c6c49" providerId="ADAL" clId="{96E70A6D-FAD3-4B5A-B681-49203DB1C5BA}" dt="2026-09-08T02:41:21.638" v="156" actId="20577"/>
          <ac:spMkLst>
            <pc:docMk/>
            <pc:sldMk cId="18628841" sldId="272"/>
            <ac:spMk id="13" creationId="{F78F5837-F39A-0A9B-AE28-25885F1A49D8}"/>
          </ac:spMkLst>
        </pc:spChg>
        <pc:spChg chg="mod">
          <ac:chgData name="NORFAEZAH BINTI YA'ACOB" userId="76b39777-2d1d-4dfc-a50a-3b1e7c0c6c49" providerId="ADAL" clId="{96E70A6D-FAD3-4B5A-B681-49203DB1C5BA}" dt="2026-09-08T02:23:16.746" v="122" actId="2711"/>
          <ac:spMkLst>
            <pc:docMk/>
            <pc:sldMk cId="18628841" sldId="272"/>
            <ac:spMk id="15" creationId="{FD5E34C9-BE41-1CB4-DDFA-4B12219697A3}"/>
          </ac:spMkLst>
        </pc:spChg>
        <pc:spChg chg="mod">
          <ac:chgData name="NORFAEZAH BINTI YA'ACOB" userId="76b39777-2d1d-4dfc-a50a-3b1e7c0c6c49" providerId="ADAL" clId="{96E70A6D-FAD3-4B5A-B681-49203DB1C5BA}" dt="2026-09-08T02:23:16.746" v="122" actId="2711"/>
          <ac:spMkLst>
            <pc:docMk/>
            <pc:sldMk cId="18628841" sldId="272"/>
            <ac:spMk id="17" creationId="{38D5990E-87BA-8669-4205-DAE27A9D7012}"/>
          </ac:spMkLst>
        </pc:spChg>
        <pc:spChg chg="mod">
          <ac:chgData name="NORFAEZAH BINTI YA'ACOB" userId="76b39777-2d1d-4dfc-a50a-3b1e7c0c6c49" providerId="ADAL" clId="{96E70A6D-FAD3-4B5A-B681-49203DB1C5BA}" dt="2026-09-08T02:23:16.746" v="122" actId="2711"/>
          <ac:spMkLst>
            <pc:docMk/>
            <pc:sldMk cId="18628841" sldId="272"/>
            <ac:spMk id="20" creationId="{7DC8B46F-099F-D2CA-D9F9-ED2A346FA0EE}"/>
          </ac:spMkLst>
        </pc:spChg>
      </pc:sldChg>
      <pc:sldChg chg="modSp mod">
        <pc:chgData name="NORFAEZAH BINTI YA'ACOB" userId="76b39777-2d1d-4dfc-a50a-3b1e7c0c6c49" providerId="ADAL" clId="{96E70A6D-FAD3-4B5A-B681-49203DB1C5BA}" dt="2026-09-08T02:41:36.896" v="170" actId="20577"/>
        <pc:sldMkLst>
          <pc:docMk/>
          <pc:sldMk cId="67891667" sldId="274"/>
        </pc:sldMkLst>
        <pc:spChg chg="mod">
          <ac:chgData name="NORFAEZAH BINTI YA'ACOB" userId="76b39777-2d1d-4dfc-a50a-3b1e7c0c6c49" providerId="ADAL" clId="{96E70A6D-FAD3-4B5A-B681-49203DB1C5BA}" dt="2026-09-08T02:41:36.896" v="170" actId="20577"/>
          <ac:spMkLst>
            <pc:docMk/>
            <pc:sldMk cId="67891667" sldId="274"/>
            <ac:spMk id="13" creationId="{7B7E80CE-4D4E-F10D-27C2-5818F990A171}"/>
          </ac:spMkLst>
        </pc:spChg>
        <pc:spChg chg="mod">
          <ac:chgData name="NORFAEZAH BINTI YA'ACOB" userId="76b39777-2d1d-4dfc-a50a-3b1e7c0c6c49" providerId="ADAL" clId="{96E70A6D-FAD3-4B5A-B681-49203DB1C5BA}" dt="2026-09-08T02:23:16.403" v="120" actId="2711"/>
          <ac:spMkLst>
            <pc:docMk/>
            <pc:sldMk cId="67891667" sldId="274"/>
            <ac:spMk id="15" creationId="{75F5704B-6296-EF0E-7F37-007044B99D2C}"/>
          </ac:spMkLst>
        </pc:spChg>
        <pc:spChg chg="mod">
          <ac:chgData name="NORFAEZAH BINTI YA'ACOB" userId="76b39777-2d1d-4dfc-a50a-3b1e7c0c6c49" providerId="ADAL" clId="{96E70A6D-FAD3-4B5A-B681-49203DB1C5BA}" dt="2026-09-08T02:23:16.403" v="120" actId="2711"/>
          <ac:spMkLst>
            <pc:docMk/>
            <pc:sldMk cId="67891667" sldId="274"/>
            <ac:spMk id="17" creationId="{867E3384-CDBD-01F4-C6FA-138052570CC2}"/>
          </ac:spMkLst>
        </pc:spChg>
        <pc:spChg chg="mod">
          <ac:chgData name="NORFAEZAH BINTI YA'ACOB" userId="76b39777-2d1d-4dfc-a50a-3b1e7c0c6c49" providerId="ADAL" clId="{96E70A6D-FAD3-4B5A-B681-49203DB1C5BA}" dt="2026-09-08T02:23:16.403" v="120" actId="2711"/>
          <ac:spMkLst>
            <pc:docMk/>
            <pc:sldMk cId="67891667" sldId="274"/>
            <ac:spMk id="20" creationId="{603C5C27-1EAD-05A5-6107-56E22916DB5F}"/>
          </ac:spMkLst>
        </pc:spChg>
      </pc:sldChg>
      <pc:sldChg chg="modSp mod">
        <pc:chgData name="NORFAEZAH BINTI YA'ACOB" userId="76b39777-2d1d-4dfc-a50a-3b1e7c0c6c49" providerId="ADAL" clId="{96E70A6D-FAD3-4B5A-B681-49203DB1C5BA}" dt="2026-09-08T02:23:15.959" v="118" actId="2711"/>
        <pc:sldMkLst>
          <pc:docMk/>
          <pc:sldMk cId="3413067726" sldId="276"/>
        </pc:sldMkLst>
        <pc:spChg chg="mod">
          <ac:chgData name="NORFAEZAH BINTI YA'ACOB" userId="76b39777-2d1d-4dfc-a50a-3b1e7c0c6c49" providerId="ADAL" clId="{96E70A6D-FAD3-4B5A-B681-49203DB1C5BA}" dt="2026-09-08T02:23:15.959" v="118" actId="2711"/>
          <ac:spMkLst>
            <pc:docMk/>
            <pc:sldMk cId="3413067726" sldId="276"/>
            <ac:spMk id="8" creationId="{30616BF7-DFC7-F55D-3956-5AEC612D9468}"/>
          </ac:spMkLst>
        </pc:spChg>
        <pc:spChg chg="mod">
          <ac:chgData name="NORFAEZAH BINTI YA'ACOB" userId="76b39777-2d1d-4dfc-a50a-3b1e7c0c6c49" providerId="ADAL" clId="{96E70A6D-FAD3-4B5A-B681-49203DB1C5BA}" dt="2026-09-08T02:23:15.959" v="118" actId="2711"/>
          <ac:spMkLst>
            <pc:docMk/>
            <pc:sldMk cId="3413067726" sldId="276"/>
            <ac:spMk id="10" creationId="{45D7DC0A-2CF8-5AB2-252D-FD6FFC98D152}"/>
          </ac:spMkLst>
        </pc:spChg>
        <pc:spChg chg="mod">
          <ac:chgData name="NORFAEZAH BINTI YA'ACOB" userId="76b39777-2d1d-4dfc-a50a-3b1e7c0c6c49" providerId="ADAL" clId="{96E70A6D-FAD3-4B5A-B681-49203DB1C5BA}" dt="2026-09-08T02:23:15.959" v="118" actId="2711"/>
          <ac:spMkLst>
            <pc:docMk/>
            <pc:sldMk cId="3413067726" sldId="276"/>
            <ac:spMk id="12" creationId="{6B2A9F0A-9EE6-7A33-29B0-C74D5B7E0BAA}"/>
          </ac:spMkLst>
        </pc:spChg>
      </pc:sldChg>
      <pc:sldChg chg="modSp mod">
        <pc:chgData name="NORFAEZAH BINTI YA'ACOB" userId="76b39777-2d1d-4dfc-a50a-3b1e7c0c6c49" providerId="ADAL" clId="{96E70A6D-FAD3-4B5A-B681-49203DB1C5BA}" dt="2026-09-08T02:41:41.671" v="174" actId="20577"/>
        <pc:sldMkLst>
          <pc:docMk/>
          <pc:sldMk cId="133359547" sldId="277"/>
        </pc:sldMkLst>
        <pc:spChg chg="mod">
          <ac:chgData name="NORFAEZAH BINTI YA'ACOB" userId="76b39777-2d1d-4dfc-a50a-3b1e7c0c6c49" providerId="ADAL" clId="{96E70A6D-FAD3-4B5A-B681-49203DB1C5BA}" dt="2026-09-08T02:41:41.671" v="174" actId="20577"/>
          <ac:spMkLst>
            <pc:docMk/>
            <pc:sldMk cId="133359547" sldId="277"/>
            <ac:spMk id="13" creationId="{CADC4D37-839D-F661-9F98-0FD955457501}"/>
          </ac:spMkLst>
        </pc:spChg>
        <pc:spChg chg="mod">
          <ac:chgData name="NORFAEZAH BINTI YA'ACOB" userId="76b39777-2d1d-4dfc-a50a-3b1e7c0c6c49" providerId="ADAL" clId="{96E70A6D-FAD3-4B5A-B681-49203DB1C5BA}" dt="2026-09-08T02:23:16.281" v="119" actId="2711"/>
          <ac:spMkLst>
            <pc:docMk/>
            <pc:sldMk cId="133359547" sldId="277"/>
            <ac:spMk id="15" creationId="{02C12277-5086-686A-0A87-C3EB9AB28647}"/>
          </ac:spMkLst>
        </pc:spChg>
        <pc:spChg chg="mod">
          <ac:chgData name="NORFAEZAH BINTI YA'ACOB" userId="76b39777-2d1d-4dfc-a50a-3b1e7c0c6c49" providerId="ADAL" clId="{96E70A6D-FAD3-4B5A-B681-49203DB1C5BA}" dt="2026-09-08T02:23:16.281" v="119" actId="2711"/>
          <ac:spMkLst>
            <pc:docMk/>
            <pc:sldMk cId="133359547" sldId="277"/>
            <ac:spMk id="17" creationId="{F408DD9D-5A43-6CB9-1C53-859716DC21C8}"/>
          </ac:spMkLst>
        </pc:spChg>
        <pc:spChg chg="mod">
          <ac:chgData name="NORFAEZAH BINTI YA'ACOB" userId="76b39777-2d1d-4dfc-a50a-3b1e7c0c6c49" providerId="ADAL" clId="{96E70A6D-FAD3-4B5A-B681-49203DB1C5BA}" dt="2026-09-08T02:23:16.281" v="119" actId="2711"/>
          <ac:spMkLst>
            <pc:docMk/>
            <pc:sldMk cId="133359547" sldId="277"/>
            <ac:spMk id="20" creationId="{D4A8CBEF-41CB-53BF-6BEC-252E687520F2}"/>
          </ac:spMkLst>
        </pc:spChg>
      </pc:sldChg>
      <pc:sldChg chg="modSp mod">
        <pc:chgData name="NORFAEZAH BINTI YA'ACOB" userId="76b39777-2d1d-4dfc-a50a-3b1e7c0c6c49" providerId="ADAL" clId="{96E70A6D-FAD3-4B5A-B681-49203DB1C5BA}" dt="2026-09-08T02:41:28.449" v="166" actId="20577"/>
        <pc:sldMkLst>
          <pc:docMk/>
          <pc:sldMk cId="821875840" sldId="278"/>
        </pc:sldMkLst>
        <pc:spChg chg="mod">
          <ac:chgData name="NORFAEZAH BINTI YA'ACOB" userId="76b39777-2d1d-4dfc-a50a-3b1e7c0c6c49" providerId="ADAL" clId="{96E70A6D-FAD3-4B5A-B681-49203DB1C5BA}" dt="2026-09-08T02:41:28.449" v="166" actId="20577"/>
          <ac:spMkLst>
            <pc:docMk/>
            <pc:sldMk cId="821875840" sldId="278"/>
            <ac:spMk id="13" creationId="{4868F459-707C-0ADC-8D44-AA24A94B47D1}"/>
          </ac:spMkLst>
        </pc:spChg>
        <pc:spChg chg="mod">
          <ac:chgData name="NORFAEZAH BINTI YA'ACOB" userId="76b39777-2d1d-4dfc-a50a-3b1e7c0c6c49" providerId="ADAL" clId="{96E70A6D-FAD3-4B5A-B681-49203DB1C5BA}" dt="2026-09-08T02:23:16.549" v="121" actId="2711"/>
          <ac:spMkLst>
            <pc:docMk/>
            <pc:sldMk cId="821875840" sldId="278"/>
            <ac:spMk id="15" creationId="{0F924BF9-D826-01CE-760B-E83D56FC073F}"/>
          </ac:spMkLst>
        </pc:spChg>
        <pc:spChg chg="mod">
          <ac:chgData name="NORFAEZAH BINTI YA'ACOB" userId="76b39777-2d1d-4dfc-a50a-3b1e7c0c6c49" providerId="ADAL" clId="{96E70A6D-FAD3-4B5A-B681-49203DB1C5BA}" dt="2026-09-08T02:23:16.549" v="121" actId="2711"/>
          <ac:spMkLst>
            <pc:docMk/>
            <pc:sldMk cId="821875840" sldId="278"/>
            <ac:spMk id="17" creationId="{8B1BBC19-03D5-332A-66E0-A97B3B628BBC}"/>
          </ac:spMkLst>
        </pc:spChg>
        <pc:spChg chg="mod">
          <ac:chgData name="NORFAEZAH BINTI YA'ACOB" userId="76b39777-2d1d-4dfc-a50a-3b1e7c0c6c49" providerId="ADAL" clId="{96E70A6D-FAD3-4B5A-B681-49203DB1C5BA}" dt="2026-09-08T02:23:16.549" v="121" actId="2711"/>
          <ac:spMkLst>
            <pc:docMk/>
            <pc:sldMk cId="821875840" sldId="278"/>
            <ac:spMk id="20" creationId="{E605304C-12FA-DAA0-D337-DA7F37CD6FAF}"/>
          </ac:spMkLst>
        </pc:spChg>
      </pc:sldChg>
      <pc:sldChg chg="modSp mod">
        <pc:chgData name="NORFAEZAH BINTI YA'ACOB" userId="76b39777-2d1d-4dfc-a50a-3b1e7c0c6c49" providerId="ADAL" clId="{96E70A6D-FAD3-4B5A-B681-49203DB1C5BA}" dt="2026-09-08T02:52:57.889" v="175" actId="20577"/>
        <pc:sldMkLst>
          <pc:docMk/>
          <pc:sldMk cId="1747566310" sldId="279"/>
        </pc:sldMkLst>
        <pc:spChg chg="mod">
          <ac:chgData name="NORFAEZAH BINTI YA'ACOB" userId="76b39777-2d1d-4dfc-a50a-3b1e7c0c6c49" providerId="ADAL" clId="{96E70A6D-FAD3-4B5A-B681-49203DB1C5BA}" dt="2026-09-08T02:41:17.462" v="152" actId="20577"/>
          <ac:spMkLst>
            <pc:docMk/>
            <pc:sldMk cId="1747566310" sldId="279"/>
            <ac:spMk id="13" creationId="{13C3F103-2B3B-F5A9-587F-FEAE4409DD3C}"/>
          </ac:spMkLst>
        </pc:spChg>
        <pc:spChg chg="mod">
          <ac:chgData name="NORFAEZAH BINTI YA'ACOB" userId="76b39777-2d1d-4dfc-a50a-3b1e7c0c6c49" providerId="ADAL" clId="{96E70A6D-FAD3-4B5A-B681-49203DB1C5BA}" dt="2026-09-08T02:52:57.889" v="175" actId="20577"/>
          <ac:spMkLst>
            <pc:docMk/>
            <pc:sldMk cId="1747566310" sldId="279"/>
            <ac:spMk id="15" creationId="{F0973FAF-ADDF-E503-7884-46CB289C3DEA}"/>
          </ac:spMkLst>
        </pc:spChg>
        <pc:spChg chg="mod">
          <ac:chgData name="NORFAEZAH BINTI YA'ACOB" userId="76b39777-2d1d-4dfc-a50a-3b1e7c0c6c49" providerId="ADAL" clId="{96E70A6D-FAD3-4B5A-B681-49203DB1C5BA}" dt="2026-09-08T02:23:16.941" v="123" actId="2711"/>
          <ac:spMkLst>
            <pc:docMk/>
            <pc:sldMk cId="1747566310" sldId="279"/>
            <ac:spMk id="17" creationId="{F5EA662F-4E71-88D1-3A5B-A3493ED548A0}"/>
          </ac:spMkLst>
        </pc:spChg>
        <pc:spChg chg="mod">
          <ac:chgData name="NORFAEZAH BINTI YA'ACOB" userId="76b39777-2d1d-4dfc-a50a-3b1e7c0c6c49" providerId="ADAL" clId="{96E70A6D-FAD3-4B5A-B681-49203DB1C5BA}" dt="2026-09-08T02:23:16.941" v="123" actId="2711"/>
          <ac:spMkLst>
            <pc:docMk/>
            <pc:sldMk cId="1747566310" sldId="279"/>
            <ac:spMk id="20" creationId="{9C399395-44DC-88AF-2452-FBE0F4003E1B}"/>
          </ac:spMkLst>
        </pc:spChg>
      </pc:sldChg>
    </pc:docChg>
  </pc:docChgLst>
  <pc:docChgLst>
    <pc:chgData name="MUHAMMAD AMSYAR AFIQ BIN AHMAD AZHA" userId="S::amsyar@hrdcorp.gov.my::5cfef846-b19e-41be-b58b-3c6870a3c5ec" providerId="AD" clId="Web-{7D08776A-F490-7677-A234-7C13B391DF8A}"/>
    <pc:docChg chg="modSld">
      <pc:chgData name="MUHAMMAD AMSYAR AFIQ BIN AHMAD AZHA" userId="S::amsyar@hrdcorp.gov.my::5cfef846-b19e-41be-b58b-3c6870a3c5ec" providerId="AD" clId="Web-{7D08776A-F490-7677-A234-7C13B391DF8A}" dt="2026-09-09T07:55:00.895" v="1"/>
      <pc:docMkLst>
        <pc:docMk/>
      </pc:docMkLst>
      <pc:sldChg chg="modSp">
        <pc:chgData name="MUHAMMAD AMSYAR AFIQ BIN AHMAD AZHA" userId="S::amsyar@hrdcorp.gov.my::5cfef846-b19e-41be-b58b-3c6870a3c5ec" providerId="AD" clId="Web-{7D08776A-F490-7677-A234-7C13B391DF8A}" dt="2026-09-09T07:55:00.895" v="1"/>
        <pc:sldMkLst>
          <pc:docMk/>
          <pc:sldMk cId="414982915" sldId="268"/>
        </pc:sldMkLst>
        <pc:graphicFrameChg chg="mod modGraphic">
          <ac:chgData name="MUHAMMAD AMSYAR AFIQ BIN AHMAD AZHA" userId="S::amsyar@hrdcorp.gov.my::5cfef846-b19e-41be-b58b-3c6870a3c5ec" providerId="AD" clId="Web-{7D08776A-F490-7677-A234-7C13B391DF8A}" dt="2026-09-09T07:55:00.895" v="1"/>
          <ac:graphicFrameMkLst>
            <pc:docMk/>
            <pc:sldMk cId="414982915" sldId="268"/>
            <ac:graphicFrameMk id="7" creationId="{9470C510-FCA1-56A9-C114-B158D3D4C39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89537"/>
            <a:ext cx="5391188" cy="556599"/>
            <a:chOff x="5854192" y="4233705"/>
            <a:chExt cx="3429000" cy="362607"/>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latin typeface="Century Gothic" panose="020B0502020202020204" pitchFamily="34" charset="0"/>
              </a:endParaRPr>
            </a:p>
          </p:txBody>
        </p:sp>
        <p:sp>
          <p:nvSpPr>
            <p:cNvPr id="8" name="TextBox 2">
              <a:extLst>
                <a:ext uri="{FF2B5EF4-FFF2-40B4-BE49-F238E27FC236}">
                  <a16:creationId xmlns:a16="http://schemas.microsoft.com/office/drawing/2014/main" id="{FE9D77DB-912D-3FFA-5811-DB4ECF747610}"/>
                </a:ext>
              </a:extLst>
            </p:cNvPr>
            <p:cNvSpPr txBox="1"/>
            <p:nvPr/>
          </p:nvSpPr>
          <p:spPr>
            <a:xfrm>
              <a:off x="5992448" y="4252645"/>
              <a:ext cx="3152488" cy="33083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a:latin typeface="Century Gothic" panose="020B0502020202020204" pitchFamily="34" charset="0"/>
                  <a:cs typeface="Arial" panose="020B0604020202020204" pitchFamily="34" charset="0"/>
                </a:rPr>
                <a:t>Proposal Template for Training Provider:</a:t>
              </a:r>
            </a:p>
            <a:p>
              <a:pPr algn="ctr"/>
              <a:r>
                <a:rPr lang="en-US" sz="1350" b="1">
                  <a:latin typeface="Century Gothic" panose="020B0502020202020204" pitchFamily="34" charset="0"/>
                  <a:cs typeface="Arial" panose="020B0604020202020204" pitchFamily="34" charset="0"/>
                </a:rPr>
                <a:t>INDUSTRY ENGAGEMENT CATEGORY</a:t>
              </a:r>
            </a:p>
          </p:txBody>
        </p:sp>
      </p:grpSp>
    </p:spTree>
    <p:extLst>
      <p:ext uri="{BB962C8B-B14F-4D97-AF65-F5344CB8AC3E}">
        <p14:creationId xmlns:p14="http://schemas.microsoft.com/office/powerpoint/2010/main" val="343405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3422953218"/>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a:solidFill>
                            <a:schemeClr val="tx1"/>
                          </a:solidFill>
                          <a:latin typeface="Arial"/>
                          <a:cs typeface="Arial"/>
                        </a:rPr>
                        <a:t>Your Organisation Name</a:t>
                      </a:r>
                    </a:p>
                    <a:p>
                      <a:endParaRPr lang="en-MY">
                        <a:solidFill>
                          <a:schemeClr val="tx1"/>
                        </a:solidFill>
                        <a:latin typeface="Arial" panose="020B0604020202020204" pitchFamily="34" charset="0"/>
                        <a:cs typeface="Arial" panose="020B0604020202020204" pitchFamily="34" charset="0"/>
                      </a:endParaRPr>
                    </a:p>
                    <a:p>
                      <a:r>
                        <a:rPr lang="en-MY" dirty="0">
                          <a:solidFill>
                            <a:schemeClr val="tx1"/>
                          </a:solidFill>
                          <a:latin typeface="Arial"/>
                          <a:cs typeface="Arial"/>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dirty="0" err="1">
                          <a:solidFill>
                            <a:schemeClr val="tx1"/>
                          </a:solidFill>
                          <a:latin typeface="Arial"/>
                          <a:cs typeface="Arial"/>
                        </a:rPr>
                        <a:t>MyCoid</a:t>
                      </a:r>
                      <a:endParaRPr lang="en-MY" b="1" dirty="0" err="1">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r>
                        <a:rPr lang="en-MY" b="1" dirty="0">
                          <a:solidFill>
                            <a:schemeClr val="tx1"/>
                          </a:solidFill>
                          <a:latin typeface="Arial"/>
                          <a:cs typeface="Arial"/>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41498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panose="020B0604020202020204" pitchFamily="34" charset="0"/>
                <a:cs typeface="Arial" panose="020B0604020202020204" pitchFamily="34" charset="0"/>
              </a:rPr>
              <a:t>Please use only 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panose="020B0604020202020204" pitchFamily="34" charset="0"/>
                <a:cs typeface="Arial" panose="020B0604020202020204" pitchFamily="34" charset="0"/>
              </a:rPr>
              <a:t>Please follow the sequence of the form (ex : Segment 1 – Segment 6).</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74126" y="1500293"/>
            <a:ext cx="964025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1:</a:t>
            </a:r>
          </a:p>
          <a:p>
            <a:r>
              <a:rPr lang="en-US" sz="2000" b="1">
                <a:solidFill>
                  <a:schemeClr val="bg1"/>
                </a:solidFill>
                <a:latin typeface="Arial" panose="020B0604020202020204" pitchFamily="34" charset="0"/>
                <a:cs typeface="Arial" panose="020B0604020202020204" pitchFamily="34" charset="0"/>
              </a:rPr>
              <a:t>TRAINING PERFORMANCE CONSISTENCY (10%)</a:t>
            </a:r>
          </a:p>
          <a:p>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does the Training Provider monitor and maintain consistent training quality across different courses, trainers and employer groups?</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actions taken to address identified performance gaps and the improvements achieved.</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0454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2E338-D995-3B39-5919-B79AE1B02ED1}"/>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F5EA662F-4E71-88D1-3A5B-A3493ED548A0}"/>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EE5CA03F-DDB9-5563-6E26-06EEAA04362C}"/>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6A5F7B5D-00D2-DDBB-B92F-0A0BA224C63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113056A1-582A-1B75-E499-06063A21CD88}"/>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9C399395-44DC-88AF-2452-FBE0F4003E1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13C3F103-2B3B-F5A9-587F-FEAE4409DD3C}"/>
              </a:ext>
            </a:extLst>
          </p:cNvPr>
          <p:cNvSpPr txBox="1"/>
          <p:nvPr/>
        </p:nvSpPr>
        <p:spPr>
          <a:xfrm>
            <a:off x="1374126" y="1500293"/>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2:</a:t>
            </a:r>
          </a:p>
          <a:p>
            <a:r>
              <a:rPr lang="en-MY" sz="2000" b="1">
                <a:solidFill>
                  <a:schemeClr val="bg1"/>
                </a:solidFill>
                <a:latin typeface="Arial" panose="020B0604020202020204" pitchFamily="34" charset="0"/>
                <a:cs typeface="Arial" panose="020B0604020202020204" pitchFamily="34" charset="0"/>
              </a:rPr>
              <a:t>MARKET RELEVANCE </a:t>
            </a:r>
            <a:r>
              <a:rPr lang="en-US" sz="2000" b="1">
                <a:solidFill>
                  <a:schemeClr val="bg1"/>
                </a:solidFill>
                <a:latin typeface="Arial" panose="020B0604020202020204" pitchFamily="34" charset="0"/>
                <a:cs typeface="Arial" panose="020B0604020202020204" pitchFamily="34" charset="0"/>
              </a:rPr>
              <a:t>(20%)</a:t>
            </a:r>
          </a:p>
        </p:txBody>
      </p:sp>
      <p:sp>
        <p:nvSpPr>
          <p:cNvPr id="15" name="TextBox 14">
            <a:extLst>
              <a:ext uri="{FF2B5EF4-FFF2-40B4-BE49-F238E27FC236}">
                <a16:creationId xmlns:a16="http://schemas.microsoft.com/office/drawing/2014/main" id="{F0973FAF-ADDF-E503-7884-46CB289C3DEA}"/>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Identify the key industries and workforce segments served by the Training Provider and describe the rationale for targeting these segments.</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does the Training Provider identify and monitor the skills needs, challenges and emerging trends within its target industries?</a:t>
            </a:r>
          </a:p>
        </p:txBody>
      </p:sp>
    </p:spTree>
    <p:extLst>
      <p:ext uri="{BB962C8B-B14F-4D97-AF65-F5344CB8AC3E}">
        <p14:creationId xmlns:p14="http://schemas.microsoft.com/office/powerpoint/2010/main" val="1747566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27198" y="1496404"/>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3:</a:t>
            </a:r>
          </a:p>
          <a:p>
            <a:r>
              <a:rPr lang="en-MY" sz="2000" b="1">
                <a:solidFill>
                  <a:schemeClr val="bg1"/>
                </a:solidFill>
                <a:latin typeface="Arial" panose="020B0604020202020204" pitchFamily="34" charset="0"/>
                <a:cs typeface="Arial" panose="020B0604020202020204" pitchFamily="34" charset="0"/>
              </a:rPr>
              <a:t>INDUSTRY EXPERTISE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27198" y="2249208"/>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the relevant technical and industry expertise available within the organisation and its trainer pool.</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how industry practitioners, subject matter experts or employers are involved in training design and delivery.</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1D634-F1CD-6CBE-6EF4-1102B5C386D1}"/>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B1BBC19-03D5-332A-66E0-A97B3B628BBC}"/>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8E5D1762-EBF0-88E9-35EF-827D6864FEF8}"/>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B8535E9-9C85-8E48-8DA2-AAC375E99E0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EEC66235-C3A0-50C3-C00F-9766128F91F6}"/>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E605304C-12FA-DAA0-D337-DA7F37CD6FAF}"/>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4868F459-707C-0ADC-8D44-AA24A94B47D1}"/>
              </a:ext>
            </a:extLst>
          </p:cNvPr>
          <p:cNvSpPr txBox="1"/>
          <p:nvPr/>
        </p:nvSpPr>
        <p:spPr>
          <a:xfrm>
            <a:off x="1327198" y="1496404"/>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4:</a:t>
            </a:r>
          </a:p>
          <a:p>
            <a:r>
              <a:rPr lang="en-MY" sz="2000" b="1">
                <a:solidFill>
                  <a:schemeClr val="bg1"/>
                </a:solidFill>
                <a:latin typeface="Arial" panose="020B0604020202020204" pitchFamily="34" charset="0"/>
                <a:cs typeface="Arial" panose="020B0604020202020204" pitchFamily="34" charset="0"/>
              </a:rPr>
              <a:t>COURSE RELEVANCE </a:t>
            </a:r>
            <a:r>
              <a:rPr lang="en-US" sz="2000" b="1">
                <a:solidFill>
                  <a:schemeClr val="bg1"/>
                </a:solidFill>
                <a:latin typeface="Arial" panose="020B0604020202020204" pitchFamily="34" charset="0"/>
                <a:cs typeface="Arial" panose="020B0604020202020204" pitchFamily="34" charset="0"/>
              </a:rPr>
              <a:t>(20%)</a:t>
            </a:r>
          </a:p>
        </p:txBody>
      </p:sp>
      <p:sp>
        <p:nvSpPr>
          <p:cNvPr id="15" name="TextBox 14">
            <a:extLst>
              <a:ext uri="{FF2B5EF4-FFF2-40B4-BE49-F238E27FC236}">
                <a16:creationId xmlns:a16="http://schemas.microsoft.com/office/drawing/2014/main" id="{0F924BF9-D826-01CE-760B-E83D56FC073F}"/>
              </a:ext>
            </a:extLst>
          </p:cNvPr>
          <p:cNvSpPr txBox="1"/>
          <p:nvPr/>
        </p:nvSpPr>
        <p:spPr>
          <a:xfrm>
            <a:off x="1327198" y="2249208"/>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does the Training Provider ensure that course content and learning outcomes are aligned with current job roles and workplace requirements?</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Provide examples demonstrating how employers have validated or influenced the relevance of the Training Provider's courses.</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875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405263" y="1437499"/>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5:</a:t>
            </a:r>
          </a:p>
          <a:p>
            <a:r>
              <a:rPr lang="en-MY" sz="2000" b="1">
                <a:solidFill>
                  <a:schemeClr val="bg1"/>
                </a:solidFill>
                <a:latin typeface="Arial" panose="020B0604020202020204" pitchFamily="34" charset="0"/>
                <a:cs typeface="Arial" panose="020B0604020202020204" pitchFamily="34" charset="0"/>
              </a:rPr>
              <a:t>INDUSTRY-RESPONSIVE DEVELOPMENT &amp; EMPLOYER DEMAND (30%)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405263" y="2243167"/>
            <a:ext cx="9546401" cy="37856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pPr algn="just"/>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the processes used to identify specific employer training needs and translate them into customised or new training programmes.</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What outcomes or improvements resulted from these industry-responsive training initiatives?</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Provide evidence demonstrating sustained employer adoption or demand for the Training Provider's programmes (A case study demonstrating a successful long-term employer partnership and the value created through the collaboration).</a:t>
            </a: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endParaRPr lang="en-MY" sz="2000">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891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585323"/>
          </a:xfrm>
          <a:prstGeom prst="rect">
            <a:avLst/>
          </a:prstGeom>
          <a:noFill/>
        </p:spPr>
        <p:txBody>
          <a:bodyPr wrap="square" lIns="91440" tIns="45720" rIns="91440" bIns="45720" anchor="t">
            <a:spAutoFit/>
          </a:bodyPr>
          <a:lstStyle/>
          <a:p>
            <a:pPr algn="just"/>
            <a:br>
              <a:rPr lang="en-US" dirty="0">
                <a:latin typeface="Arial" panose="020B0604020202020204" pitchFamily="34" charset="0"/>
                <a:cs typeface="Arial" panose="020B0604020202020204" pitchFamily="34" charset="0"/>
              </a:rPr>
            </a:br>
            <a:r>
              <a:rPr lang="en-US" dirty="0">
                <a:solidFill>
                  <a:prstClr val="black"/>
                </a:solidFill>
                <a:latin typeface="Arial"/>
                <a:ea typeface="+mn-lt"/>
                <a:cs typeface="Arial"/>
              </a:rPr>
              <a:t>  The company agrees to the terms and conditions and declares that this entry form is eligible to participate in the HRD Awards 2026.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a:t>
            </a:r>
            <a:r>
              <a:rPr lang="en-US">
                <a:solidFill>
                  <a:prstClr val="black"/>
                </a:solidFill>
                <a:latin typeface="Arial"/>
                <a:ea typeface="+mn-lt"/>
                <a:cs typeface="Arial"/>
              </a:rPr>
              <a:t>2026 as set forth. The company shall accept the judges’ decision as final </a:t>
            </a:r>
            <a:r>
              <a:rPr lang="en-US" dirty="0">
                <a:solidFill>
                  <a:prstClr val="black"/>
                </a:solidFill>
                <a:latin typeface="Arial"/>
                <a:ea typeface="+mn-lt"/>
                <a:cs typeface="Arial"/>
              </a:rPr>
              <a:t>and acknowledge that no appeal will be allowed.</a:t>
            </a:r>
            <a:endParaRPr lang="en-US" dirty="0">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22192" y="1133856"/>
            <a:ext cx="463118" cy="43661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4146449"/>
            <a:ext cx="6094476" cy="2585323"/>
          </a:xfrm>
          <a:prstGeom prst="rect">
            <a:avLst/>
          </a:prstGeom>
          <a:noFill/>
        </p:spPr>
        <p:txBody>
          <a:bodyPr wrap="square">
            <a:spAutoFit/>
          </a:bodyPr>
          <a:lstStyle/>
          <a:p>
            <a:r>
              <a:rPr lang="en-MY" sz="1800">
                <a:solidFill>
                  <a:prstClr val="black"/>
                </a:solidFill>
                <a:latin typeface="Arial" panose="020B0604020202020204" pitchFamily="34" charset="0"/>
                <a:cs typeface="Arial" panose="020B0604020202020204" pitchFamily="34" charset="0"/>
              </a:rPr>
              <a:t>[Digital Company Stamp]</a:t>
            </a:r>
          </a:p>
          <a:p>
            <a:endParaRPr lang="en-MY" sz="1800">
              <a:solidFill>
                <a:prstClr val="black"/>
              </a:solidFill>
              <a:latin typeface="Arial" panose="020B0604020202020204" pitchFamily="34" charset="0"/>
              <a:cs typeface="Arial" panose="020B0604020202020204" pitchFamily="34" charset="0"/>
            </a:endParaRP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Endorsed by CHRO/CEO/Director :   </a:t>
            </a:r>
            <a:br>
              <a:rPr lang="en-MY" sz="1800">
                <a:solidFill>
                  <a:prstClr val="black"/>
                </a:solidFill>
                <a:latin typeface="Arial" panose="020B0604020202020204" pitchFamily="34" charset="0"/>
                <a:cs typeface="Arial" panose="020B0604020202020204" pitchFamily="34" charset="0"/>
              </a:rPr>
            </a:br>
            <a:r>
              <a:rPr lang="en-MY" sz="1800">
                <a:solidFill>
                  <a:prstClr val="black"/>
                </a:solidFill>
                <a:latin typeface="Arial" panose="020B0604020202020204" pitchFamily="34" charset="0"/>
                <a:cs typeface="Arial" panose="020B0604020202020204" pitchFamily="34" charset="0"/>
              </a:rPr>
              <a:t>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Name :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a:solidFill>
                  <a:prstClr val="black"/>
                </a:solidFill>
                <a:latin typeface="Arial" panose="020B0604020202020204" pitchFamily="34" charset="0"/>
                <a:cs typeface="Arial" panose="020B0604020202020204" pitchFamily="34" charset="0"/>
              </a:rPr>
              <a:t>-THE END- </a:t>
            </a:r>
            <a:endParaRPr lang="en-US" sz="1800"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306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Props1.xml><?xml version="1.0" encoding="utf-8"?>
<ds:datastoreItem xmlns:ds="http://schemas.openxmlformats.org/officeDocument/2006/customXml" ds:itemID="{70074B28-2FAD-4893-B186-D4FAF28799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b6cb97-b561-49c5-9ab3-6919c55410c7"/>
    <ds:schemaRef ds:uri="c1e686de-acb2-4103-9b12-cefb0221f8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5C32B1-C537-4F97-BD31-E9243C4F334E}">
  <ds:schemaRefs>
    <ds:schemaRef ds:uri="http://schemas.microsoft.com/sharepoint/v3/contenttype/forms"/>
  </ds:schemaRefs>
</ds:datastoreItem>
</file>

<file path=customXml/itemProps3.xml><?xml version="1.0" encoding="utf-8"?>
<ds:datastoreItem xmlns:ds="http://schemas.openxmlformats.org/officeDocument/2006/customXml" ds:itemID="{1EDCD3AF-C55C-410B-A0FA-C5F72C9887C5}">
  <ds:schemaRefs>
    <ds:schemaRef ds:uri="3e275c75-c9f2-4e9b-9481-dc688ebcb851"/>
    <ds:schemaRef ds:uri="7a14024e-5a11-4f1d-9e6f-5a3073d40a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6eb6cb97-b561-49c5-9ab3-6919c55410c7"/>
    <ds:schemaRef ds:uri="c1e686de-acb2-4103-9b12-cefb0221f819"/>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5</cp:revision>
  <dcterms:created xsi:type="dcterms:W3CDTF">2025-05-19T04:21:10Z</dcterms:created>
  <dcterms:modified xsi:type="dcterms:W3CDTF">2026-09-09T07:55:11Z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