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267" r:id="rId5"/>
    <p:sldId id="268" r:id="rId6"/>
    <p:sldId id="269" r:id="rId7"/>
    <p:sldId id="271" r:id="rId8"/>
    <p:sldId id="277" r:id="rId9"/>
    <p:sldId id="272" r:id="rId10"/>
    <p:sldId id="273" r:id="rId11"/>
    <p:sldId id="278" r:id="rId12"/>
    <p:sldId id="276"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DBAF"/>
    <a:srgbClr val="FFA44C"/>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1" dt="2026-09-09T08:00:53.571"/>
    <p1510:client id="{401378BE-8CA1-4330-A570-EC389CA433E2}" v="47" dt="2026-09-08T02:43:40.917"/>
    <p1510:client id="{D19AEDE7-00AA-0FC2-2384-818FA508A8D6}" v="264" dt="2026-09-08T03:19:27.744"/>
    <p1510:client id="{FDD186C3-8CAD-3CE2-BE35-9428E66489A2}" v="6" dt="2026-09-09T07:41:43.3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54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INE ANAK ROBERT" userId="7a58dbc7-d772-43ce-95ca-de998e284b02" providerId="ADAL" clId="{66A6B04E-4021-48B4-8202-77633851EC73}"/>
    <pc:docChg chg="addSld delSld modSld">
      <pc:chgData name="CHRISTINE ANAK ROBERT" userId="7a58dbc7-d772-43ce-95ca-de998e284b02" providerId="ADAL" clId="{66A6B04E-4021-48B4-8202-77633851EC73}" dt="2026-09-07T04:28:06.412" v="31" actId="14100"/>
      <pc:docMkLst>
        <pc:docMk/>
      </pc:docMkLst>
      <pc:sldChg chg="modSp mod">
        <pc:chgData name="CHRISTINE ANAK ROBERT" userId="7a58dbc7-d772-43ce-95ca-de998e284b02" providerId="ADAL" clId="{66A6B04E-4021-48B4-8202-77633851EC73}" dt="2026-09-07T04:28:06.412" v="31" actId="14100"/>
        <pc:sldMkLst>
          <pc:docMk/>
          <pc:sldMk cId="3434054562" sldId="267"/>
        </pc:sldMkLst>
        <pc:spChg chg="mod">
          <ac:chgData name="CHRISTINE ANAK ROBERT" userId="7a58dbc7-d772-43ce-95ca-de998e284b02" providerId="ADAL" clId="{66A6B04E-4021-48B4-8202-77633851EC73}" dt="2026-09-07T04:27:53.641" v="28"/>
          <ac:spMkLst>
            <pc:docMk/>
            <pc:sldMk cId="3434054562" sldId="267"/>
            <ac:spMk id="6" creationId="{7D450222-D107-FE25-AFB1-3E6BBA43950A}"/>
          </ac:spMkLst>
        </pc:spChg>
        <pc:spChg chg="mod">
          <ac:chgData name="CHRISTINE ANAK ROBERT" userId="7a58dbc7-d772-43ce-95ca-de998e284b02" providerId="ADAL" clId="{66A6B04E-4021-48B4-8202-77633851EC73}" dt="2026-09-07T04:28:02.863" v="30" actId="1076"/>
          <ac:spMkLst>
            <pc:docMk/>
            <pc:sldMk cId="3434054562" sldId="267"/>
            <ac:spMk id="8" creationId="{FE9D77DB-912D-3FFA-5811-DB4ECF747610}"/>
          </ac:spMkLst>
        </pc:spChg>
        <pc:grpChg chg="mod">
          <ac:chgData name="CHRISTINE ANAK ROBERT" userId="7a58dbc7-d772-43ce-95ca-de998e284b02" providerId="ADAL" clId="{66A6B04E-4021-48B4-8202-77633851EC73}" dt="2026-09-07T04:28:06.412" v="31" actId="14100"/>
          <ac:grpSpMkLst>
            <pc:docMk/>
            <pc:sldMk cId="3434054562" sldId="267"/>
            <ac:grpSpMk id="5" creationId="{34A85264-990E-1525-94E6-606D5BF54BBB}"/>
          </ac:grpSpMkLst>
        </pc:grpChg>
      </pc:sldChg>
      <pc:sldChg chg="modSp mod">
        <pc:chgData name="CHRISTINE ANAK ROBERT" userId="7a58dbc7-d772-43ce-95ca-de998e284b02" providerId="ADAL" clId="{66A6B04E-4021-48B4-8202-77633851EC73}" dt="2026-09-07T04:02:02.815" v="1" actId="2711"/>
        <pc:sldMkLst>
          <pc:docMk/>
          <pc:sldMk cId="414982915" sldId="268"/>
        </pc:sldMkLst>
        <pc:spChg chg="mod">
          <ac:chgData name="CHRISTINE ANAK ROBERT" userId="7a58dbc7-d772-43ce-95ca-de998e284b02" providerId="ADAL" clId="{66A6B04E-4021-48B4-8202-77633851EC73}" dt="2026-09-07T04:01:56.962" v="0" actId="2711"/>
          <ac:spMkLst>
            <pc:docMk/>
            <pc:sldMk cId="414982915" sldId="268"/>
            <ac:spMk id="11" creationId="{93EF5DDF-A154-7B24-F862-F7F6C62E4AF0}"/>
          </ac:spMkLst>
        </pc:spChg>
        <pc:graphicFrameChg chg="modGraphic">
          <ac:chgData name="CHRISTINE ANAK ROBERT" userId="7a58dbc7-d772-43ce-95ca-de998e284b02" providerId="ADAL" clId="{66A6B04E-4021-48B4-8202-77633851EC73}" dt="2026-09-07T04:02:02.815" v="1" actId="2711"/>
          <ac:graphicFrameMkLst>
            <pc:docMk/>
            <pc:sldMk cId="414982915" sldId="268"/>
            <ac:graphicFrameMk id="7" creationId="{9470C510-FCA1-56A9-C114-B158D3D4C39F}"/>
          </ac:graphicFrameMkLst>
        </pc:graphicFrameChg>
      </pc:sldChg>
      <pc:sldChg chg="modSp mod">
        <pc:chgData name="CHRISTINE ANAK ROBERT" userId="7a58dbc7-d772-43ce-95ca-de998e284b02" providerId="ADAL" clId="{66A6B04E-4021-48B4-8202-77633851EC73}" dt="2026-09-07T04:02:13.122" v="2" actId="2711"/>
        <pc:sldMkLst>
          <pc:docMk/>
          <pc:sldMk cId="3557488537" sldId="269"/>
        </pc:sldMkLst>
        <pc:spChg chg="mod">
          <ac:chgData name="CHRISTINE ANAK ROBERT" userId="7a58dbc7-d772-43ce-95ca-de998e284b02" providerId="ADAL" clId="{66A6B04E-4021-48B4-8202-77633851EC73}" dt="2026-09-07T04:02:13.122" v="2" actId="2711"/>
          <ac:spMkLst>
            <pc:docMk/>
            <pc:sldMk cId="3557488537" sldId="269"/>
            <ac:spMk id="8" creationId="{BAE880EC-60B2-1969-6224-20B641AC1C7D}"/>
          </ac:spMkLst>
        </pc:spChg>
      </pc:sldChg>
      <pc:sldChg chg="modSp mod">
        <pc:chgData name="CHRISTINE ANAK ROBERT" userId="7a58dbc7-d772-43ce-95ca-de998e284b02" providerId="ADAL" clId="{66A6B04E-4021-48B4-8202-77633851EC73}" dt="2026-09-07T04:02:53.702" v="7" actId="2711"/>
        <pc:sldMkLst>
          <pc:docMk/>
          <pc:sldMk cId="2010454110" sldId="271"/>
        </pc:sldMkLst>
        <pc:spChg chg="mod">
          <ac:chgData name="CHRISTINE ANAK ROBERT" userId="7a58dbc7-d772-43ce-95ca-de998e284b02" providerId="ADAL" clId="{66A6B04E-4021-48B4-8202-77633851EC73}" dt="2026-09-07T04:02:29.963" v="4"/>
          <ac:spMkLst>
            <pc:docMk/>
            <pc:sldMk cId="2010454110" sldId="271"/>
            <ac:spMk id="13" creationId="{F560A94A-F654-B660-1CD5-A4C06134F249}"/>
          </ac:spMkLst>
        </pc:spChg>
        <pc:spChg chg="mod">
          <ac:chgData name="CHRISTINE ANAK ROBERT" userId="7a58dbc7-d772-43ce-95ca-de998e284b02" providerId="ADAL" clId="{66A6B04E-4021-48B4-8202-77633851EC73}" dt="2026-09-07T04:02:53.702" v="7" actId="2711"/>
          <ac:spMkLst>
            <pc:docMk/>
            <pc:sldMk cId="2010454110" sldId="271"/>
            <ac:spMk id="15" creationId="{DE5A1F16-A9FD-3014-A69F-0763C09B086E}"/>
          </ac:spMkLst>
        </pc:spChg>
      </pc:sldChg>
      <pc:sldChg chg="modSp mod">
        <pc:chgData name="CHRISTINE ANAK ROBERT" userId="7a58dbc7-d772-43ce-95ca-de998e284b02" providerId="ADAL" clId="{66A6B04E-4021-48B4-8202-77633851EC73}" dt="2026-09-07T04:06:39.680" v="24" actId="2711"/>
        <pc:sldMkLst>
          <pc:docMk/>
          <pc:sldMk cId="18628841" sldId="272"/>
        </pc:sldMkLst>
        <pc:spChg chg="mod">
          <ac:chgData name="CHRISTINE ANAK ROBERT" userId="7a58dbc7-d772-43ce-95ca-de998e284b02" providerId="ADAL" clId="{66A6B04E-4021-48B4-8202-77633851EC73}" dt="2026-09-07T04:06:39.680" v="24" actId="2711"/>
          <ac:spMkLst>
            <pc:docMk/>
            <pc:sldMk cId="18628841" sldId="272"/>
            <ac:spMk id="13" creationId="{F78F5837-F39A-0A9B-AE28-25885F1A49D8}"/>
          </ac:spMkLst>
        </pc:spChg>
        <pc:spChg chg="mod">
          <ac:chgData name="CHRISTINE ANAK ROBERT" userId="7a58dbc7-d772-43ce-95ca-de998e284b02" providerId="ADAL" clId="{66A6B04E-4021-48B4-8202-77633851EC73}" dt="2026-09-07T04:03:30.717" v="14" actId="2711"/>
          <ac:spMkLst>
            <pc:docMk/>
            <pc:sldMk cId="18628841" sldId="272"/>
            <ac:spMk id="15" creationId="{FD5E34C9-BE41-1CB4-DDFA-4B12219697A3}"/>
          </ac:spMkLst>
        </pc:spChg>
      </pc:sldChg>
      <pc:sldChg chg="modSp mod">
        <pc:chgData name="CHRISTINE ANAK ROBERT" userId="7a58dbc7-d772-43ce-95ca-de998e284b02" providerId="ADAL" clId="{66A6B04E-4021-48B4-8202-77633851EC73}" dt="2026-09-07T04:04:11.756" v="23" actId="20577"/>
        <pc:sldMkLst>
          <pc:docMk/>
          <pc:sldMk cId="2992465423" sldId="273"/>
        </pc:sldMkLst>
        <pc:spChg chg="mod">
          <ac:chgData name="CHRISTINE ANAK ROBERT" userId="7a58dbc7-d772-43ce-95ca-de998e284b02" providerId="ADAL" clId="{66A6B04E-4021-48B4-8202-77633851EC73}" dt="2026-09-07T04:04:00.325" v="18"/>
          <ac:spMkLst>
            <pc:docMk/>
            <pc:sldMk cId="2992465423" sldId="273"/>
            <ac:spMk id="13" creationId="{F5DDE09F-729E-5894-E03F-1EBB5C3CAA5A}"/>
          </ac:spMkLst>
        </pc:spChg>
        <pc:spChg chg="mod">
          <ac:chgData name="CHRISTINE ANAK ROBERT" userId="7a58dbc7-d772-43ce-95ca-de998e284b02" providerId="ADAL" clId="{66A6B04E-4021-48B4-8202-77633851EC73}" dt="2026-09-07T04:04:11.756" v="23" actId="20577"/>
          <ac:spMkLst>
            <pc:docMk/>
            <pc:sldMk cId="2992465423" sldId="273"/>
            <ac:spMk id="15" creationId="{6998F348-BF9C-231D-A447-777B2A0ABFAA}"/>
          </ac:spMkLst>
        </pc:spChg>
      </pc:sldChg>
      <pc:sldChg chg="modSp add mod">
        <pc:chgData name="CHRISTINE ANAK ROBERT" userId="7a58dbc7-d772-43ce-95ca-de998e284b02" providerId="ADAL" clId="{66A6B04E-4021-48B4-8202-77633851EC73}" dt="2026-09-07T04:03:07.503" v="9"/>
        <pc:sldMkLst>
          <pc:docMk/>
          <pc:sldMk cId="1667831909" sldId="277"/>
        </pc:sldMkLst>
        <pc:spChg chg="mod">
          <ac:chgData name="CHRISTINE ANAK ROBERT" userId="7a58dbc7-d772-43ce-95ca-de998e284b02" providerId="ADAL" clId="{66A6B04E-4021-48B4-8202-77633851EC73}" dt="2026-09-07T04:03:07.503" v="9"/>
          <ac:spMkLst>
            <pc:docMk/>
            <pc:sldMk cId="1667831909" sldId="277"/>
            <ac:spMk id="13" creationId="{F86CF93E-80A7-8520-9A69-C03EEBFFE99D}"/>
          </ac:spMkLst>
        </pc:spChg>
        <pc:spChg chg="mod">
          <ac:chgData name="CHRISTINE ANAK ROBERT" userId="7a58dbc7-d772-43ce-95ca-de998e284b02" providerId="ADAL" clId="{66A6B04E-4021-48B4-8202-77633851EC73}" dt="2026-09-07T04:03:01.828" v="8" actId="2711"/>
          <ac:spMkLst>
            <pc:docMk/>
            <pc:sldMk cId="1667831909" sldId="277"/>
            <ac:spMk id="15" creationId="{6AB7AB2C-E6AB-E4FC-1871-26812E5400B8}"/>
          </ac:spMkLst>
        </pc:spChg>
      </pc:sldChg>
    </pc:docChg>
  </pc:docChgLst>
  <pc:docChgLst>
    <pc:chgData name="NORFAEZAH BINTI YA'ACOB" userId="76b39777-2d1d-4dfc-a50a-3b1e7c0c6c49" providerId="ADAL" clId="{96E70A6D-FAD3-4B5A-B681-49203DB1C5BA}"/>
    <pc:docChg chg="modSld">
      <pc:chgData name="NORFAEZAH BINTI YA'ACOB" userId="76b39777-2d1d-4dfc-a50a-3b1e7c0c6c49" providerId="ADAL" clId="{96E70A6D-FAD3-4B5A-B681-49203DB1C5BA}" dt="2026-09-08T05:18:39.985" v="63" actId="20577"/>
      <pc:docMkLst>
        <pc:docMk/>
      </pc:docMkLst>
      <pc:sldChg chg="modSp mod">
        <pc:chgData name="NORFAEZAH BINTI YA'ACOB" userId="76b39777-2d1d-4dfc-a50a-3b1e7c0c6c49" providerId="ADAL" clId="{96E70A6D-FAD3-4B5A-B681-49203DB1C5BA}" dt="2026-09-08T02:36:32.087" v="17" actId="20577"/>
        <pc:sldMkLst>
          <pc:docMk/>
          <pc:sldMk cId="3434054562" sldId="267"/>
        </pc:sldMkLst>
        <pc:spChg chg="mod">
          <ac:chgData name="NORFAEZAH BINTI YA'ACOB" userId="76b39777-2d1d-4dfc-a50a-3b1e7c0c6c49" providerId="ADAL" clId="{96E70A6D-FAD3-4B5A-B681-49203DB1C5BA}" dt="2026-09-08T02:31:50.105" v="0"/>
          <ac:spMkLst>
            <pc:docMk/>
            <pc:sldMk cId="3434054562" sldId="267"/>
            <ac:spMk id="6" creationId="{7D450222-D107-FE25-AFB1-3E6BBA43950A}"/>
          </ac:spMkLst>
        </pc:spChg>
        <pc:spChg chg="mod">
          <ac:chgData name="NORFAEZAH BINTI YA'ACOB" userId="76b39777-2d1d-4dfc-a50a-3b1e7c0c6c49" providerId="ADAL" clId="{96E70A6D-FAD3-4B5A-B681-49203DB1C5BA}" dt="2026-09-08T02:36:32.087" v="17" actId="20577"/>
          <ac:spMkLst>
            <pc:docMk/>
            <pc:sldMk cId="3434054562" sldId="267"/>
            <ac:spMk id="8" creationId="{FE9D77DB-912D-3FFA-5811-DB4ECF747610}"/>
          </ac:spMkLst>
        </pc:spChg>
        <pc:grpChg chg="mod">
          <ac:chgData name="NORFAEZAH BINTI YA'ACOB" userId="76b39777-2d1d-4dfc-a50a-3b1e7c0c6c49" providerId="ADAL" clId="{96E70A6D-FAD3-4B5A-B681-49203DB1C5BA}" dt="2026-09-08T02:31:50.105" v="0"/>
          <ac:grpSpMkLst>
            <pc:docMk/>
            <pc:sldMk cId="3434054562" sldId="267"/>
            <ac:grpSpMk id="5" creationId="{34A85264-990E-1525-94E6-606D5BF54BBB}"/>
          </ac:grpSpMkLst>
        </pc:grpChg>
      </pc:sldChg>
      <pc:sldChg chg="modSp mod">
        <pc:chgData name="NORFAEZAH BINTI YA'ACOB" userId="76b39777-2d1d-4dfc-a50a-3b1e7c0c6c49" providerId="ADAL" clId="{96E70A6D-FAD3-4B5A-B681-49203DB1C5BA}" dt="2026-09-08T02:43:26.777" v="34" actId="20577"/>
        <pc:sldMkLst>
          <pc:docMk/>
          <pc:sldMk cId="2010454110" sldId="271"/>
        </pc:sldMkLst>
        <pc:spChg chg="mod">
          <ac:chgData name="NORFAEZAH BINTI YA'ACOB" userId="76b39777-2d1d-4dfc-a50a-3b1e7c0c6c49" providerId="ADAL" clId="{96E70A6D-FAD3-4B5A-B681-49203DB1C5BA}" dt="2026-09-08T02:43:26.777" v="34" actId="20577"/>
          <ac:spMkLst>
            <pc:docMk/>
            <pc:sldMk cId="2010454110" sldId="271"/>
            <ac:spMk id="13" creationId="{F560A94A-F654-B660-1CD5-A4C06134F249}"/>
          </ac:spMkLst>
        </pc:spChg>
        <pc:spChg chg="mod">
          <ac:chgData name="NORFAEZAH BINTI YA'ACOB" userId="76b39777-2d1d-4dfc-a50a-3b1e7c0c6c49" providerId="ADAL" clId="{96E70A6D-FAD3-4B5A-B681-49203DB1C5BA}" dt="2026-09-08T02:43:19.567" v="30" actId="20577"/>
          <ac:spMkLst>
            <pc:docMk/>
            <pc:sldMk cId="2010454110" sldId="271"/>
            <ac:spMk id="15" creationId="{DE5A1F16-A9FD-3014-A69F-0763C09B086E}"/>
          </ac:spMkLst>
        </pc:spChg>
      </pc:sldChg>
      <pc:sldChg chg="modSp mod">
        <pc:chgData name="NORFAEZAH BINTI YA'ACOB" userId="76b39777-2d1d-4dfc-a50a-3b1e7c0c6c49" providerId="ADAL" clId="{96E70A6D-FAD3-4B5A-B681-49203DB1C5BA}" dt="2026-09-08T02:43:36.254" v="42" actId="20577"/>
        <pc:sldMkLst>
          <pc:docMk/>
          <pc:sldMk cId="18628841" sldId="272"/>
        </pc:sldMkLst>
        <pc:spChg chg="mod">
          <ac:chgData name="NORFAEZAH BINTI YA'ACOB" userId="76b39777-2d1d-4dfc-a50a-3b1e7c0c6c49" providerId="ADAL" clId="{96E70A6D-FAD3-4B5A-B681-49203DB1C5BA}" dt="2026-09-08T02:43:36.254" v="42" actId="20577"/>
          <ac:spMkLst>
            <pc:docMk/>
            <pc:sldMk cId="18628841" sldId="272"/>
            <ac:spMk id="13" creationId="{F78F5837-F39A-0A9B-AE28-25885F1A49D8}"/>
          </ac:spMkLst>
        </pc:spChg>
      </pc:sldChg>
      <pc:sldChg chg="modSp mod">
        <pc:chgData name="NORFAEZAH BINTI YA'ACOB" userId="76b39777-2d1d-4dfc-a50a-3b1e7c0c6c49" providerId="ADAL" clId="{96E70A6D-FAD3-4B5A-B681-49203DB1C5BA}" dt="2026-09-08T02:43:40.917" v="46" actId="20577"/>
        <pc:sldMkLst>
          <pc:docMk/>
          <pc:sldMk cId="2992465423" sldId="273"/>
        </pc:sldMkLst>
        <pc:spChg chg="mod">
          <ac:chgData name="NORFAEZAH BINTI YA'ACOB" userId="76b39777-2d1d-4dfc-a50a-3b1e7c0c6c49" providerId="ADAL" clId="{96E70A6D-FAD3-4B5A-B681-49203DB1C5BA}" dt="2026-09-08T02:43:40.917" v="46" actId="20577"/>
          <ac:spMkLst>
            <pc:docMk/>
            <pc:sldMk cId="2992465423" sldId="273"/>
            <ac:spMk id="13" creationId="{F5DDE09F-729E-5894-E03F-1EBB5C3CAA5A}"/>
          </ac:spMkLst>
        </pc:spChg>
      </pc:sldChg>
      <pc:sldChg chg="modSp mod">
        <pc:chgData name="NORFAEZAH BINTI YA'ACOB" userId="76b39777-2d1d-4dfc-a50a-3b1e7c0c6c49" providerId="ADAL" clId="{96E70A6D-FAD3-4B5A-B681-49203DB1C5BA}" dt="2026-09-08T05:18:39.985" v="63" actId="20577"/>
        <pc:sldMkLst>
          <pc:docMk/>
          <pc:sldMk cId="1667831909" sldId="277"/>
        </pc:sldMkLst>
        <pc:spChg chg="mod">
          <ac:chgData name="NORFAEZAH BINTI YA'ACOB" userId="76b39777-2d1d-4dfc-a50a-3b1e7c0c6c49" providerId="ADAL" clId="{96E70A6D-FAD3-4B5A-B681-49203DB1C5BA}" dt="2026-09-08T05:18:39.985" v="63" actId="20577"/>
          <ac:spMkLst>
            <pc:docMk/>
            <pc:sldMk cId="1667831909" sldId="277"/>
            <ac:spMk id="13" creationId="{F86CF93E-80A7-8520-9A69-C03EEBFFE99D}"/>
          </ac:spMkLst>
        </pc:spChg>
      </pc:sldChg>
    </pc:docChg>
  </pc:docChgLst>
  <pc:docChgLst>
    <pc:chgData name="NURUL NADHIRAH BINTI ANUAR" userId="S::nurulnadhirah@hrdcorp.gov.my::584d0f93-a227-415a-a273-f55545d41e8b" providerId="AD" clId="Web-{FDD186C3-8CAD-3CE2-BE35-9428E66489A2}"/>
    <pc:docChg chg="modSld">
      <pc:chgData name="NURUL NADHIRAH BINTI ANUAR" userId="S::nurulnadhirah@hrdcorp.gov.my::584d0f93-a227-415a-a273-f55545d41e8b" providerId="AD" clId="Web-{FDD186C3-8CAD-3CE2-BE35-9428E66489A2}" dt="2026-09-09T07:41:43.308" v="2" actId="20577"/>
      <pc:docMkLst>
        <pc:docMk/>
      </pc:docMkLst>
      <pc:sldChg chg="modSp">
        <pc:chgData name="NURUL NADHIRAH BINTI ANUAR" userId="S::nurulnadhirah@hrdcorp.gov.my::584d0f93-a227-415a-a273-f55545d41e8b" providerId="AD" clId="Web-{FDD186C3-8CAD-3CE2-BE35-9428E66489A2}" dt="2026-09-09T07:41:43.308" v="2" actId="20577"/>
        <pc:sldMkLst>
          <pc:docMk/>
          <pc:sldMk cId="3413067726" sldId="276"/>
        </pc:sldMkLst>
        <pc:spChg chg="mod">
          <ac:chgData name="NURUL NADHIRAH BINTI ANUAR" userId="S::nurulnadhirah@hrdcorp.gov.my::584d0f93-a227-415a-a273-f55545d41e8b" providerId="AD" clId="Web-{FDD186C3-8CAD-3CE2-BE35-9428E66489A2}" dt="2026-09-09T07:41:43.308" v="2" actId="20577"/>
          <ac:spMkLst>
            <pc:docMk/>
            <pc:sldMk cId="3413067726" sldId="276"/>
            <ac:spMk id="8" creationId="{30616BF7-DFC7-F55D-3956-5AEC612D9468}"/>
          </ac:spMkLst>
        </pc:spChg>
      </pc:sldChg>
    </pc:docChg>
  </pc:docChgLst>
  <pc:docChgLst>
    <pc:chgData name="SAIDATUL SHAMIMI BINTI SAIFUDDIN" userId="S::saidatulshamimi@hrdcorp.gov.my::015823e4-a9bb-4f98-966e-c46b61a1538d" providerId="AD" clId="Web-{00000000-0000-0000-0000-000000000000}"/>
    <pc:docChg chg="modSld">
      <pc:chgData name="SAIDATUL SHAMIMI BINTI SAIFUDDIN" userId="S::saidatulshamimi@hrdcorp.gov.my::015823e4-a9bb-4f98-966e-c46b61a1538d" providerId="AD" clId="Web-{00000000-0000-0000-0000-000000000000}" dt="2026-09-09T08:00:53.571" v="5" actId="20577"/>
      <pc:docMkLst>
        <pc:docMk/>
      </pc:docMkLst>
      <pc:sldChg chg="modSp">
        <pc:chgData name="SAIDATUL SHAMIMI BINTI SAIFUDDIN" userId="S::saidatulshamimi@hrdcorp.gov.my::015823e4-a9bb-4f98-966e-c46b61a1538d" providerId="AD" clId="Web-{00000000-0000-0000-0000-000000000000}" dt="2026-09-09T08:00:53.571" v="5" actId="20577"/>
        <pc:sldMkLst>
          <pc:docMk/>
          <pc:sldMk cId="3413067726" sldId="276"/>
        </pc:sldMkLst>
        <pc:spChg chg="mod">
          <ac:chgData name="SAIDATUL SHAMIMI BINTI SAIFUDDIN" userId="S::saidatulshamimi@hrdcorp.gov.my::015823e4-a9bb-4f98-966e-c46b61a1538d" providerId="AD" clId="Web-{00000000-0000-0000-0000-000000000000}" dt="2026-09-09T08:00:28.086" v="3" actId="20577"/>
          <ac:spMkLst>
            <pc:docMk/>
            <pc:sldMk cId="3413067726" sldId="276"/>
            <ac:spMk id="8" creationId="{30616BF7-DFC7-F55D-3956-5AEC612D9468}"/>
          </ac:spMkLst>
        </pc:spChg>
        <pc:spChg chg="mod">
          <ac:chgData name="SAIDATUL SHAMIMI BINTI SAIFUDDIN" userId="S::saidatulshamimi@hrdcorp.gov.my::015823e4-a9bb-4f98-966e-c46b61a1538d" providerId="AD" clId="Web-{00000000-0000-0000-0000-000000000000}" dt="2026-09-09T08:00:53.571" v="5" actId="20577"/>
          <ac:spMkLst>
            <pc:docMk/>
            <pc:sldMk cId="3413067726" sldId="276"/>
            <ac:spMk id="12" creationId="{6B2A9F0A-9EE6-7A33-29B0-C74D5B7E0BAA}"/>
          </ac:spMkLst>
        </pc:spChg>
      </pc:sldChg>
    </pc:docChg>
  </pc:docChgLst>
  <pc:docChgLst>
    <pc:chgData name="SAIDATUL SHAMIMI BINTI SAIFUDDIN" userId="S::saidatulshamimi@hrdcorp.gov.my::015823e4-a9bb-4f98-966e-c46b61a1538d" providerId="AD" clId="Web-{D19AEDE7-00AA-0FC2-2384-818FA508A8D6}"/>
    <pc:docChg chg="addSld modSld">
      <pc:chgData name="SAIDATUL SHAMIMI BINTI SAIFUDDIN" userId="S::saidatulshamimi@hrdcorp.gov.my::015823e4-a9bb-4f98-966e-c46b61a1538d" providerId="AD" clId="Web-{D19AEDE7-00AA-0FC2-2384-818FA508A8D6}" dt="2026-09-08T03:19:25.603" v="126" actId="20577"/>
      <pc:docMkLst>
        <pc:docMk/>
      </pc:docMkLst>
      <pc:sldChg chg="modSp">
        <pc:chgData name="SAIDATUL SHAMIMI BINTI SAIFUDDIN" userId="S::saidatulshamimi@hrdcorp.gov.my::015823e4-a9bb-4f98-966e-c46b61a1538d" providerId="AD" clId="Web-{D19AEDE7-00AA-0FC2-2384-818FA508A8D6}" dt="2026-09-08T03:18:13.978" v="118" actId="20577"/>
        <pc:sldMkLst>
          <pc:docMk/>
          <pc:sldMk cId="2010454110" sldId="271"/>
        </pc:sldMkLst>
        <pc:spChg chg="mod">
          <ac:chgData name="SAIDATUL SHAMIMI BINTI SAIFUDDIN" userId="S::saidatulshamimi@hrdcorp.gov.my::015823e4-a9bb-4f98-966e-c46b61a1538d" providerId="AD" clId="Web-{D19AEDE7-00AA-0FC2-2384-818FA508A8D6}" dt="2026-09-08T03:18:13.978" v="118" actId="20577"/>
          <ac:spMkLst>
            <pc:docMk/>
            <pc:sldMk cId="2010454110" sldId="271"/>
            <ac:spMk id="13" creationId="{F560A94A-F654-B660-1CD5-A4C06134F249}"/>
          </ac:spMkLst>
        </pc:spChg>
      </pc:sldChg>
      <pc:sldChg chg="modSp">
        <pc:chgData name="SAIDATUL SHAMIMI BINTI SAIFUDDIN" userId="S::saidatulshamimi@hrdcorp.gov.my::015823e4-a9bb-4f98-966e-c46b61a1538d" providerId="AD" clId="Web-{D19AEDE7-00AA-0FC2-2384-818FA508A8D6}" dt="2026-09-08T03:18:35.197" v="119" actId="20577"/>
        <pc:sldMkLst>
          <pc:docMk/>
          <pc:sldMk cId="18628841" sldId="272"/>
        </pc:sldMkLst>
        <pc:spChg chg="mod">
          <ac:chgData name="SAIDATUL SHAMIMI BINTI SAIFUDDIN" userId="S::saidatulshamimi@hrdcorp.gov.my::015823e4-a9bb-4f98-966e-c46b61a1538d" providerId="AD" clId="Web-{D19AEDE7-00AA-0FC2-2384-818FA508A8D6}" dt="2026-09-08T03:18:35.197" v="119" actId="20577"/>
          <ac:spMkLst>
            <pc:docMk/>
            <pc:sldMk cId="18628841" sldId="272"/>
            <ac:spMk id="13" creationId="{F78F5837-F39A-0A9B-AE28-25885F1A49D8}"/>
          </ac:spMkLst>
        </pc:spChg>
      </pc:sldChg>
      <pc:sldChg chg="modSp">
        <pc:chgData name="SAIDATUL SHAMIMI BINTI SAIFUDDIN" userId="S::saidatulshamimi@hrdcorp.gov.my::015823e4-a9bb-4f98-966e-c46b61a1538d" providerId="AD" clId="Web-{D19AEDE7-00AA-0FC2-2384-818FA508A8D6}" dt="2026-09-08T03:19:25.603" v="126" actId="20577"/>
        <pc:sldMkLst>
          <pc:docMk/>
          <pc:sldMk cId="2992465423" sldId="273"/>
        </pc:sldMkLst>
        <pc:spChg chg="mod">
          <ac:chgData name="SAIDATUL SHAMIMI BINTI SAIFUDDIN" userId="S::saidatulshamimi@hrdcorp.gov.my::015823e4-a9bb-4f98-966e-c46b61a1538d" providerId="AD" clId="Web-{D19AEDE7-00AA-0FC2-2384-818FA508A8D6}" dt="2026-09-08T03:19:25.603" v="126" actId="20577"/>
          <ac:spMkLst>
            <pc:docMk/>
            <pc:sldMk cId="2992465423" sldId="273"/>
            <ac:spMk id="13" creationId="{F5DDE09F-729E-5894-E03F-1EBB5C3CAA5A}"/>
          </ac:spMkLst>
        </pc:spChg>
      </pc:sldChg>
      <pc:sldChg chg="modSp">
        <pc:chgData name="SAIDATUL SHAMIMI BINTI SAIFUDDIN" userId="S::saidatulshamimi@hrdcorp.gov.my::015823e4-a9bb-4f98-966e-c46b61a1538d" providerId="AD" clId="Web-{D19AEDE7-00AA-0FC2-2384-818FA508A8D6}" dt="2026-09-08T03:18:45.088" v="123" actId="20577"/>
        <pc:sldMkLst>
          <pc:docMk/>
          <pc:sldMk cId="1667831909" sldId="277"/>
        </pc:sldMkLst>
        <pc:spChg chg="mod">
          <ac:chgData name="SAIDATUL SHAMIMI BINTI SAIFUDDIN" userId="S::saidatulshamimi@hrdcorp.gov.my::015823e4-a9bb-4f98-966e-c46b61a1538d" providerId="AD" clId="Web-{D19AEDE7-00AA-0FC2-2384-818FA508A8D6}" dt="2026-09-08T03:18:45.088" v="123" actId="20577"/>
          <ac:spMkLst>
            <pc:docMk/>
            <pc:sldMk cId="1667831909" sldId="277"/>
            <ac:spMk id="13" creationId="{F86CF93E-80A7-8520-9A69-C03EEBFFE99D}"/>
          </ac:spMkLst>
        </pc:spChg>
      </pc:sldChg>
      <pc:sldChg chg="modSp add replId">
        <pc:chgData name="SAIDATUL SHAMIMI BINTI SAIFUDDIN" userId="S::saidatulshamimi@hrdcorp.gov.my::015823e4-a9bb-4f98-966e-c46b61a1538d" providerId="AD" clId="Web-{D19AEDE7-00AA-0FC2-2384-818FA508A8D6}" dt="2026-09-08T03:17:33.791" v="115" actId="20577"/>
        <pc:sldMkLst>
          <pc:docMk/>
          <pc:sldMk cId="1170064170" sldId="278"/>
        </pc:sldMkLst>
        <pc:spChg chg="mod">
          <ac:chgData name="SAIDATUL SHAMIMI BINTI SAIFUDDIN" userId="S::saidatulshamimi@hrdcorp.gov.my::015823e4-a9bb-4f98-966e-c46b61a1538d" providerId="AD" clId="Web-{D19AEDE7-00AA-0FC2-2384-818FA508A8D6}" dt="2026-09-08T03:17:33.791" v="115" actId="20577"/>
          <ac:spMkLst>
            <pc:docMk/>
            <pc:sldMk cId="1170064170" sldId="278"/>
            <ac:spMk id="13" creationId="{FB81DB4E-E4D3-2889-86B9-9E1923EEB9E9}"/>
          </ac:spMkLst>
        </pc:spChg>
        <pc:spChg chg="mod">
          <ac:chgData name="SAIDATUL SHAMIMI BINTI SAIFUDDIN" userId="S::saidatulshamimi@hrdcorp.gov.my::015823e4-a9bb-4f98-966e-c46b61a1538d" providerId="AD" clId="Web-{D19AEDE7-00AA-0FC2-2384-818FA508A8D6}" dt="2026-09-08T03:17:09.478" v="102" actId="20577"/>
          <ac:spMkLst>
            <pc:docMk/>
            <pc:sldMk cId="1170064170" sldId="278"/>
            <ac:spMk id="15" creationId="{C80EF6DA-EA5E-7580-2020-99378C81291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501602" y="3789533"/>
            <a:ext cx="3890849" cy="569133"/>
            <a:chOff x="5854192" y="4233703"/>
            <a:chExt cx="3429000" cy="362609"/>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8" name="TextBox 2">
              <a:extLst>
                <a:ext uri="{FF2B5EF4-FFF2-40B4-BE49-F238E27FC236}">
                  <a16:creationId xmlns:a16="http://schemas.microsoft.com/office/drawing/2014/main" id="{FE9D77DB-912D-3FFA-5811-DB4ECF747610}"/>
                </a:ext>
              </a:extLst>
            </p:cNvPr>
            <p:cNvSpPr txBox="1"/>
            <p:nvPr/>
          </p:nvSpPr>
          <p:spPr>
            <a:xfrm>
              <a:off x="5962229" y="4233703"/>
              <a:ext cx="3152488" cy="32355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dirty="0">
                  <a:latin typeface="Century Gothic" panose="020B0502020202020204" pitchFamily="34" charset="0"/>
                  <a:cs typeface="Arial" panose="020B0604020202020204" pitchFamily="34" charset="0"/>
                </a:rPr>
                <a:t>Proposal Template for Trainer:</a:t>
              </a:r>
            </a:p>
            <a:p>
              <a:pPr algn="ctr"/>
              <a:r>
                <a:rPr lang="en-US" sz="1350" b="1" dirty="0">
                  <a:latin typeface="Century Gothic" panose="020B0502020202020204" pitchFamily="34" charset="0"/>
                  <a:cs typeface="Arial" panose="020B0604020202020204" pitchFamily="34" charset="0"/>
                </a:rPr>
                <a:t>TRAINING IMPACT CATEGORY</a:t>
              </a:r>
            </a:p>
          </p:txBody>
        </p:sp>
      </p:grpSp>
    </p:spTree>
    <p:extLst>
      <p:ext uri="{BB962C8B-B14F-4D97-AF65-F5344CB8AC3E}">
        <p14:creationId xmlns:p14="http://schemas.microsoft.com/office/powerpoint/2010/main" val="34340545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348052"/>
            <a:ext cx="8481060" cy="1077218"/>
          </a:xfrm>
          <a:prstGeom prst="rect">
            <a:avLst/>
          </a:prstGeom>
          <a:noFill/>
        </p:spPr>
        <p:txBody>
          <a:bodyPr wrap="square" rtlCol="0">
            <a:spAutoFit/>
          </a:bodyPr>
          <a:lstStyle/>
          <a:p>
            <a:pPr algn="just"/>
            <a:r>
              <a:rPr lang="en-US" sz="160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sz="1600" err="1">
                <a:latin typeface="Arial" panose="020B0604020202020204" pitchFamily="34" charset="0"/>
                <a:cs typeface="Arial" panose="020B0604020202020204" pitchFamily="34" charset="0"/>
              </a:rPr>
              <a:t>organiser</a:t>
            </a:r>
            <a:r>
              <a:rPr lang="en-US" sz="160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1939276742"/>
              </p:ext>
            </p:extLst>
          </p:nvPr>
        </p:nvGraphicFramePr>
        <p:xfrm>
          <a:off x="3264744" y="2872740"/>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a:solidFill>
                            <a:schemeClr val="tx1"/>
                          </a:solidFill>
                          <a:latin typeface="Arial" panose="020B0604020202020204" pitchFamily="34" charset="0"/>
                          <a:cs typeface="Arial" panose="020B0604020202020204" pitchFamily="34" charset="0"/>
                        </a:rPr>
                        <a:t>Your Name</a:t>
                      </a:r>
                    </a:p>
                    <a:p>
                      <a:endParaRPr lang="en-MY">
                        <a:solidFill>
                          <a:schemeClr val="tx1"/>
                        </a:solidFill>
                        <a:latin typeface="Arial" panose="020B0604020202020204" pitchFamily="34" charset="0"/>
                        <a:cs typeface="Arial" panose="020B0604020202020204" pitchFamily="34" charset="0"/>
                      </a:endParaRPr>
                    </a:p>
                    <a:p>
                      <a:r>
                        <a:rPr lang="en-MY">
                          <a:solidFill>
                            <a:schemeClr val="tx1"/>
                          </a:solidFill>
                          <a:latin typeface="Arial" panose="020B0604020202020204" pitchFamily="34" charset="0"/>
                          <a:cs typeface="Arial" panose="020B0604020202020204" pitchFamily="34" charset="0"/>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r>
                        <a:rPr lang="en-MY" b="1">
                          <a:solidFill>
                            <a:schemeClr val="tx1"/>
                          </a:solidFill>
                          <a:latin typeface="Arial" panose="020B0604020202020204" pitchFamily="34" charset="0"/>
                          <a:cs typeface="Arial" panose="020B0604020202020204" pitchFamily="34" charset="0"/>
                        </a:rPr>
                        <a:t>Organisation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r>
                        <a:rPr lang="en-MY" b="1">
                          <a:solidFill>
                            <a:schemeClr val="tx1"/>
                          </a:solidFill>
                          <a:latin typeface="Arial" panose="020B0604020202020204" pitchFamily="34" charset="0"/>
                          <a:cs typeface="Arial" panose="020B0604020202020204" pitchFamily="34" charset="0"/>
                        </a:rPr>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414982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93162" y="1225644"/>
            <a:ext cx="7715630" cy="4278094"/>
          </a:xfrm>
          <a:prstGeom prst="rect">
            <a:avLst/>
          </a:prstGeom>
          <a:noFill/>
        </p:spPr>
        <p:txBody>
          <a:bodyPr wrap="square">
            <a:spAutoFit/>
          </a:bodyPr>
          <a:lstStyle/>
          <a:p>
            <a:pPr algn="just"/>
            <a:r>
              <a:rPr lang="en-US" sz="1600" b="1" u="sng">
                <a:latin typeface="Arial" panose="020B0604020202020204" pitchFamily="34" charset="0"/>
                <a:cs typeface="Arial" panose="020B0604020202020204" pitchFamily="34" charset="0"/>
              </a:rPr>
              <a:t>PROPOSAL GUIDELINES</a:t>
            </a:r>
            <a:endParaRPr lang="en-US" sz="1600" b="1">
              <a:latin typeface="Arial" panose="020B0604020202020204" pitchFamily="34" charset="0"/>
              <a:cs typeface="Arial" panose="020B0604020202020204" pitchFamily="34" charset="0"/>
            </a:endParaRPr>
          </a:p>
          <a:p>
            <a:pPr marL="257175" indent="-257175" algn="just">
              <a:buFont typeface="+mj-lt"/>
              <a:buAutoNum type="arabicPeriod"/>
            </a:pPr>
            <a:r>
              <a:rPr lang="en-US" sz="1600">
                <a:latin typeface="Arial" panose="020B0604020202020204" pitchFamily="34" charset="0"/>
                <a:cs typeface="Arial" panose="020B0604020202020204" pitchFamily="34" charset="0"/>
              </a:rPr>
              <a:t>Please refer to the Submission Guidelines available on the website for entry criteria and other specific requirements.</a:t>
            </a:r>
          </a:p>
          <a:p>
            <a:pPr marL="257175" indent="-257175" algn="just">
              <a:buAutoNum type="arabicPeriod"/>
            </a:pPr>
            <a:r>
              <a:rPr lang="en-US" sz="1600">
                <a:latin typeface="Arial" panose="020B0604020202020204" pitchFamily="34" charset="0"/>
                <a:cs typeface="Arial" panose="020B0604020202020204" pitchFamily="34" charset="0"/>
              </a:rPr>
              <a:t>Any sensitive or confidential information is to be used for judging purposes only.</a:t>
            </a:r>
          </a:p>
          <a:p>
            <a:pPr marL="257175" indent="-257175" algn="just">
              <a:buAutoNum type="arabicPeriod"/>
            </a:pPr>
            <a:r>
              <a:rPr lang="en-GB" sz="1600">
                <a:latin typeface="Arial" panose="020B0604020202020204" pitchFamily="34" charset="0"/>
                <a:cs typeface="Arial" panose="020B0604020202020204" pitchFamily="34" charset="0"/>
              </a:rPr>
              <a:t>You</a:t>
            </a:r>
            <a:r>
              <a:rPr lang="en-GB" sz="1600">
                <a:latin typeface="Arial" panose="020B0604020202020204" pitchFamily="34" charset="0"/>
                <a:ea typeface="+mn-lt"/>
                <a:cs typeface="Arial" panose="020B0604020202020204" pitchFamily="34" charset="0"/>
              </a:rPr>
              <a:t> are restricted from using your own entry template with your company branding; please only use what is provided.</a:t>
            </a:r>
            <a:endParaRPr lang="en-US" sz="1600">
              <a:latin typeface="Arial" panose="020B0604020202020204" pitchFamily="34" charset="0"/>
              <a:cs typeface="Arial" panose="020B0604020202020204" pitchFamily="34" charset="0"/>
            </a:endParaRPr>
          </a:p>
          <a:p>
            <a:pPr marL="257175" indent="-257175" algn="just">
              <a:buAutoNum type="arabicPeriod"/>
            </a:pPr>
            <a:r>
              <a:rPr lang="en-US" sz="1600">
                <a:latin typeface="Arial" panose="020B0604020202020204" pitchFamily="34" charset="0"/>
                <a:cs typeface="Arial" panose="020B0604020202020204" pitchFamily="34" charset="0"/>
              </a:rPr>
              <a:t>Please use only Arial, 10pt font size, and ensure the file size does not exceed 20MB.</a:t>
            </a:r>
          </a:p>
          <a:p>
            <a:pPr marL="257175" indent="-257175" algn="just">
              <a:buFontTx/>
              <a:buAutoNum type="arabicPeriod"/>
            </a:pPr>
            <a:r>
              <a:rPr lang="en-US" sz="1600">
                <a:latin typeface="Arial" panose="020B0604020202020204" pitchFamily="34" charset="0"/>
                <a:cs typeface="Arial" panose="020B0604020202020204" pitchFamily="34" charset="0"/>
              </a:rPr>
              <a:t>Every segment of the proposal needs to be provided with detailed information listed. </a:t>
            </a:r>
          </a:p>
          <a:p>
            <a:pPr marL="257175" indent="-257175" algn="just">
              <a:buFont typeface="+mj-lt"/>
              <a:buAutoNum type="arabicPeriod"/>
            </a:pPr>
            <a:r>
              <a:rPr lang="en-US" sz="1600">
                <a:latin typeface="Arial" panose="020B0604020202020204" pitchFamily="34" charset="0"/>
                <a:cs typeface="Arial" panose="020B0604020202020204" pitchFamily="34" charset="0"/>
              </a:rPr>
              <a:t>Please follow the sequence of the form (ex : Segment 1 – Segment 5).</a:t>
            </a:r>
          </a:p>
          <a:p>
            <a:pPr algn="just"/>
            <a:endParaRPr lang="en-US" sz="1600" b="1">
              <a:latin typeface="Arial" panose="020B0604020202020204" pitchFamily="34" charset="0"/>
              <a:cs typeface="Arial" panose="020B0604020202020204" pitchFamily="34" charset="0"/>
            </a:endParaRPr>
          </a:p>
          <a:p>
            <a:pPr algn="just"/>
            <a:r>
              <a:rPr lang="en-US" sz="1600" b="1" u="sng">
                <a:latin typeface="Arial" panose="020B0604020202020204" pitchFamily="34" charset="0"/>
                <a:cs typeface="Arial" panose="020B0604020202020204" pitchFamily="34" charset="0"/>
              </a:rPr>
              <a:t>HOW TO SUBMIT :</a:t>
            </a:r>
          </a:p>
          <a:p>
            <a:pPr marL="257175" indent="-257175" algn="just">
              <a:buFont typeface="+mj-lt"/>
              <a:buAutoNum type="arabicPeriod"/>
            </a:pPr>
            <a:r>
              <a:rPr lang="en-US" sz="1600">
                <a:latin typeface="Arial" panose="020B0604020202020204" pitchFamily="34" charset="0"/>
                <a:cs typeface="Arial" panose="020B0604020202020204" pitchFamily="34" charset="0"/>
              </a:rPr>
              <a:t>Once you are ready to submit your nomination, please save this file as a PDF document.</a:t>
            </a:r>
          </a:p>
          <a:p>
            <a:pPr marL="257175" indent="-257175" algn="just">
              <a:buFont typeface="+mj-lt"/>
              <a:buAutoNum type="arabicPeriod"/>
            </a:pPr>
            <a:r>
              <a:rPr lang="en-US" sz="1600">
                <a:latin typeface="Arial" panose="020B0604020202020204" pitchFamily="34" charset="0"/>
                <a:cs typeface="Arial" panose="020B0604020202020204" pitchFamily="34" charset="0"/>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374126" y="1500293"/>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1:</a:t>
            </a:r>
          </a:p>
          <a:p>
            <a:r>
              <a:rPr lang="en-US" sz="2000" b="1">
                <a:solidFill>
                  <a:schemeClr val="bg1"/>
                </a:solidFill>
                <a:latin typeface="Arial"/>
                <a:cs typeface="Arial"/>
              </a:rPr>
              <a:t>TRAINING PERFORMANCE CONSISTENCY (10%)</a:t>
            </a:r>
            <a:endParaRPr lang="en-US" sz="2000" b="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374126" y="2240207"/>
            <a:ext cx="9546401" cy="224676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dirty="0">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dirty="0">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dirty="0">
                <a:solidFill>
                  <a:schemeClr val="bg1"/>
                </a:solidFill>
                <a:latin typeface="Arial" panose="020B0604020202020204" pitchFamily="34" charset="0"/>
                <a:cs typeface="Arial" panose="020B0604020202020204" pitchFamily="34" charset="0"/>
              </a:rPr>
              <a:t>How do you use the learner feedback to identify and address areas for improvement in your training delivery? </a:t>
            </a:r>
          </a:p>
          <a:p>
            <a:pPr marL="457200" indent="-457200" algn="just">
              <a:buAutoNum type="arabicPeriod"/>
            </a:pPr>
            <a:r>
              <a:rPr lang="en-MY" sz="2000" dirty="0">
                <a:solidFill>
                  <a:schemeClr val="bg1"/>
                </a:solidFill>
                <a:latin typeface="Arial" panose="020B0604020202020204" pitchFamily="34" charset="0"/>
                <a:cs typeface="Arial" panose="020B0604020202020204" pitchFamily="34" charset="0"/>
              </a:rPr>
              <a:t>Provide evidence demonstrating sustained and consistent training performance over time.</a:t>
            </a:r>
          </a:p>
        </p:txBody>
      </p:sp>
    </p:spTree>
    <p:extLst>
      <p:ext uri="{BB962C8B-B14F-4D97-AF65-F5344CB8AC3E}">
        <p14:creationId xmlns:p14="http://schemas.microsoft.com/office/powerpoint/2010/main" val="2010454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984CF-504E-9A31-85A4-E746F0B22F58}"/>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5451EC73-64B0-352E-18C8-709177DBEDD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0EF74D4-F570-B028-19D0-A2AF0CC3DBF8}"/>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A9F89B7-821A-3E42-AA35-2751731A64E7}"/>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136C5DD2-32F8-DEFC-9FEE-28189668ABF4}"/>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F08DC731-3818-F089-E067-FBD1540C29E7}"/>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86CF93E-80A7-8520-9A69-C03EEBFFE99D}"/>
              </a:ext>
            </a:extLst>
          </p:cNvPr>
          <p:cNvSpPr txBox="1"/>
          <p:nvPr/>
        </p:nvSpPr>
        <p:spPr>
          <a:xfrm>
            <a:off x="1374126" y="1500293"/>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solidFill>
                  <a:schemeClr val="bg1"/>
                </a:solidFill>
                <a:latin typeface="Arial"/>
                <a:cs typeface="Arial"/>
              </a:rPr>
              <a:t>SEGMENT 2:</a:t>
            </a:r>
          </a:p>
          <a:p>
            <a:r>
              <a:rPr lang="en-MY" sz="2000" b="1">
                <a:solidFill>
                  <a:schemeClr val="bg1"/>
                </a:solidFill>
                <a:latin typeface="Arial"/>
                <a:cs typeface="Arial"/>
              </a:rPr>
              <a:t>SKILLS APPLICATION </a:t>
            </a:r>
            <a:r>
              <a:rPr lang="en-MY" sz="2000" b="1" dirty="0">
                <a:solidFill>
                  <a:schemeClr val="bg1"/>
                </a:solidFill>
                <a:latin typeface="Arial"/>
                <a:cs typeface="Arial"/>
              </a:rPr>
              <a:t>(20%)</a:t>
            </a:r>
            <a:endParaRPr lang="en-US" sz="2000" b="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6AB7AB2C-E6AB-E4FC-1871-26812E5400B8}"/>
              </a:ext>
            </a:extLst>
          </p:cNvPr>
          <p:cNvSpPr txBox="1"/>
          <p:nvPr/>
        </p:nvSpPr>
        <p:spPr>
          <a:xfrm>
            <a:off x="1374126" y="2240207"/>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Describe how you follow up or encourage learners to apply the learning after completing the training. </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What evidence demonstrates successful transfer of learning to the workplace? Provide examples of learners applying the knowledge or skills gained from your training in their workplace.</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78319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27198" y="1496404"/>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3:</a:t>
            </a:r>
          </a:p>
          <a:p>
            <a:r>
              <a:rPr lang="en-MY" sz="2000" b="1">
                <a:solidFill>
                  <a:schemeClr val="bg1"/>
                </a:solidFill>
                <a:latin typeface="Arial"/>
                <a:cs typeface="Arial"/>
              </a:rPr>
              <a:t>OUTCOMES (30%)</a:t>
            </a:r>
            <a:endParaRPr lang="en-US" sz="2000" b="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327198" y="2249208"/>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chemeClr val="bg1"/>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Provide examples of how your training has contributed to improvements in workplace performance, productivity, quality, efficiency or other relevant outcomes. </a:t>
            </a: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Provide a detailed case study demonstrating measurable outcomes resulting from your training. </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62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0ECD-3165-1CED-575F-35BEC2F079A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2316C6A-2CB2-2FF4-1ECE-8F6C8BBE31F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C87F9C5D-E79C-65A0-2C58-0FF6F24BF80B}"/>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E94300B-946A-2EC2-3CB1-67AE9215E3ED}"/>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CA620E7-9996-57FC-88ED-54E5E455649E}"/>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A7BF7DDE-76F1-3BDD-0DA9-268FE48F76CA}"/>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DDE09F-729E-5894-E03F-1EBB5C3CAA5A}"/>
              </a:ext>
            </a:extLst>
          </p:cNvPr>
          <p:cNvSpPr txBox="1"/>
          <p:nvPr/>
        </p:nvSpPr>
        <p:spPr>
          <a:xfrm>
            <a:off x="1317361" y="1517658"/>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4:</a:t>
            </a:r>
          </a:p>
          <a:p>
            <a:r>
              <a:rPr lang="en-MY" sz="2000" b="1">
                <a:solidFill>
                  <a:schemeClr val="bg1"/>
                </a:solidFill>
                <a:latin typeface="Arial"/>
                <a:cs typeface="Arial"/>
              </a:rPr>
              <a:t>INCLUSIVE LEARNING &amp; LEARNER IMPACT (20%)</a:t>
            </a:r>
            <a:endParaRPr lang="en-US" sz="2000" b="1" dirty="0">
              <a:solidFill>
                <a:schemeClr val="bg1"/>
              </a:solidFill>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6998F348-BF9C-231D-A447-777B2A0ABFAA}"/>
              </a:ext>
            </a:extLst>
          </p:cNvPr>
          <p:cNvSpPr txBox="1"/>
          <p:nvPr/>
        </p:nvSpPr>
        <p:spPr>
          <a:xfrm>
            <a:off x="1317881" y="2305703"/>
            <a:ext cx="9546401"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panose="020B0604020202020204" pitchFamily="34" charset="0"/>
                <a:cs typeface="Arial" panose="020B0604020202020204" pitchFamily="34" charset="0"/>
              </a:rPr>
              <a:t>How do you adapt your facilitation approach to accommodate learners with different backgrounds, experience levels, learning needs and abilities? </a:t>
            </a:r>
          </a:p>
          <a:p>
            <a:pPr marL="457200" indent="-457200" algn="just">
              <a:buFont typeface="+mj-lt"/>
              <a:buAutoNum type="arabicPeriod"/>
            </a:pPr>
            <a:r>
              <a:rPr lang="en-MY" sz="2000">
                <a:solidFill>
                  <a:schemeClr val="bg1"/>
                </a:solidFill>
                <a:latin typeface="Arial" panose="020B0604020202020204" pitchFamily="34" charset="0"/>
                <a:cs typeface="Arial" panose="020B0604020202020204" pitchFamily="34" charset="0"/>
              </a:rPr>
              <a:t>Provide examples demonstrating how inclusive facilitation positively impacted learner participation, confidence or learning outcomes.</a:t>
            </a:r>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2465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2621F-72AC-CF37-776A-E22EE9048238}"/>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DAA74725-389F-9CDD-0983-CCE7713F2EED}"/>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98717A94-D905-897A-2977-CD1B40F0B754}"/>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F11CE64B-F24A-EAEE-6F26-1761E21F0BD8}"/>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88288670-D746-19CF-754D-58917D646A3C}"/>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E8288AEC-6155-BFBF-AED6-EE75FB136BF8}"/>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B81DB4E-E4D3-2889-86B9-9E1923EEB9E9}"/>
              </a:ext>
            </a:extLst>
          </p:cNvPr>
          <p:cNvSpPr txBox="1"/>
          <p:nvPr/>
        </p:nvSpPr>
        <p:spPr>
          <a:xfrm>
            <a:off x="1317361" y="1517658"/>
            <a:ext cx="9640259"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5:</a:t>
            </a:r>
          </a:p>
          <a:p>
            <a:r>
              <a:rPr lang="en-MY" sz="2000" b="1">
                <a:solidFill>
                  <a:schemeClr val="bg1"/>
                </a:solidFill>
                <a:latin typeface="Arial"/>
                <a:cs typeface="Arial"/>
              </a:rPr>
              <a:t>LEARNERS CONFIDENCE (20%)</a:t>
            </a:r>
            <a:endParaRPr lang="en-US" sz="2000" b="1">
              <a:solidFill>
                <a:schemeClr val="bg1"/>
              </a:solidFill>
              <a:latin typeface="Arial"/>
              <a:cs typeface="Arial"/>
            </a:endParaRPr>
          </a:p>
        </p:txBody>
      </p:sp>
      <p:sp>
        <p:nvSpPr>
          <p:cNvPr id="15" name="TextBox 14">
            <a:extLst>
              <a:ext uri="{FF2B5EF4-FFF2-40B4-BE49-F238E27FC236}">
                <a16:creationId xmlns:a16="http://schemas.microsoft.com/office/drawing/2014/main" id="{C80EF6DA-EA5E-7580-2020-99378C812913}"/>
              </a:ext>
            </a:extLst>
          </p:cNvPr>
          <p:cNvSpPr txBox="1"/>
          <p:nvPr/>
        </p:nvSpPr>
        <p:spPr>
          <a:xfrm>
            <a:off x="1317881" y="2305703"/>
            <a:ext cx="9546401" cy="1938992"/>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a:cs typeface="Arial"/>
              </a:rPr>
              <a:t>Please provide detailed information for each component listed below:</a:t>
            </a:r>
          </a:p>
          <a:p>
            <a:endParaRPr lang="en-US" sz="2000" b="1">
              <a:solidFill>
                <a:schemeClr val="bg1"/>
              </a:solidFill>
              <a:latin typeface="Arial" panose="020B0604020202020204" pitchFamily="34" charset="0"/>
              <a:cs typeface="Arial" panose="020B0604020202020204" pitchFamily="34" charset="0"/>
            </a:endParaRPr>
          </a:p>
          <a:p>
            <a:pPr marL="457200" indent="-457200" algn="just">
              <a:buAutoNum type="arabicPeriod"/>
            </a:pPr>
            <a:r>
              <a:rPr lang="en-MY" sz="2000">
                <a:solidFill>
                  <a:schemeClr val="bg1"/>
                </a:solidFill>
                <a:latin typeface="Arial"/>
                <a:cs typeface="Arial"/>
              </a:rPr>
              <a:t>Describe the approached you use to build learner's confidence and capability during training.</a:t>
            </a:r>
            <a:endParaRPr lang="en-MY">
              <a:solidFill>
                <a:schemeClr val="bg1"/>
              </a:solidFill>
            </a:endParaRPr>
          </a:p>
          <a:p>
            <a:pPr marL="457200" indent="-457200" algn="just">
              <a:buAutoNum type="arabicPeriod"/>
            </a:pPr>
            <a:r>
              <a:rPr lang="en-MY" sz="2000">
                <a:solidFill>
                  <a:schemeClr val="bg1"/>
                </a:solidFill>
                <a:ea typeface="+mn-lt"/>
                <a:cs typeface="+mn-lt"/>
              </a:rPr>
              <a:t>Provide evidence demonstrating improvement learner confidence and capability as a result of your training.</a:t>
            </a:r>
            <a:endParaRPr lang="en-MY" sz="2000">
              <a:solidFill>
                <a:schemeClr val="bg1"/>
              </a:solidFill>
              <a:latin typeface="Arial"/>
              <a:cs typeface="Arial"/>
            </a:endParaRPr>
          </a:p>
        </p:txBody>
      </p:sp>
    </p:spTree>
    <p:extLst>
      <p:ext uri="{BB962C8B-B14F-4D97-AF65-F5344CB8AC3E}">
        <p14:creationId xmlns:p14="http://schemas.microsoft.com/office/powerpoint/2010/main" val="1170064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004608"/>
            <a:ext cx="7726680" cy="2862322"/>
          </a:xfrm>
          <a:prstGeom prst="rect">
            <a:avLst/>
          </a:prstGeom>
          <a:noFill/>
        </p:spPr>
        <p:txBody>
          <a:bodyPr wrap="square" lIns="91440" tIns="45720" rIns="91440" bIns="45720" anchor="t">
            <a:spAutoFit/>
          </a:bodyPr>
          <a:lstStyle/>
          <a:p>
            <a:pPr algn="just"/>
            <a:br>
              <a:rPr lang="en-US" dirty="0">
                <a:latin typeface="Arial" panose="020B0604020202020204" pitchFamily="34" charset="0"/>
                <a:cs typeface="Arial" panose="020B0604020202020204" pitchFamily="34" charset="0"/>
              </a:rPr>
            </a:br>
            <a:r>
              <a:rPr lang="en-US" dirty="0">
                <a:solidFill>
                  <a:prstClr val="black"/>
                </a:solidFill>
                <a:latin typeface="Arial"/>
                <a:ea typeface="+mn-lt"/>
                <a:cs typeface="Arial"/>
              </a:rPr>
              <a:t>  The individual agrees to the terms and conditions and declares that this entry form is eligible for participation in the HRD Awards 2026. The individual confirms that all facts, information, and figures contained within this entry form are accurate and true. The individual will be available should the judging panel wish to clarify any information provided in this entry form. The individual hereby agrees to abide by the Terms and Conditions of the HRD Awards 2026 as set forth. The individual shall accept the judges’ decision as final and acknowledges that no appeal will be allowed.</a:t>
            </a:r>
            <a:endParaRPr lang="en-US">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822192" y="1133856"/>
            <a:ext cx="463118" cy="436616"/>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918666" y="4146449"/>
            <a:ext cx="6094476" cy="2585323"/>
          </a:xfrm>
          <a:prstGeom prst="rect">
            <a:avLst/>
          </a:prstGeom>
          <a:noFill/>
        </p:spPr>
        <p:txBody>
          <a:bodyPr wrap="square" lIns="91440" tIns="45720" rIns="91440" bIns="45720" anchor="t">
            <a:spAutoFit/>
          </a:bodyPr>
          <a:lstStyle/>
          <a:p>
            <a:r>
              <a:rPr lang="en-MY" sz="1800" dirty="0">
                <a:solidFill>
                  <a:prstClr val="black"/>
                </a:solidFill>
                <a:latin typeface="Arial"/>
                <a:cs typeface="Arial"/>
              </a:rPr>
              <a:t>[</a:t>
            </a:r>
            <a:r>
              <a:rPr lang="en-MY" dirty="0">
                <a:solidFill>
                  <a:prstClr val="black"/>
                </a:solidFill>
                <a:latin typeface="Arial"/>
                <a:cs typeface="Arial"/>
              </a:rPr>
              <a:t>Trainer's </a:t>
            </a:r>
            <a:r>
              <a:rPr lang="en-MY" sz="1800" dirty="0">
                <a:solidFill>
                  <a:prstClr val="black"/>
                </a:solidFill>
                <a:latin typeface="Arial"/>
                <a:cs typeface="Arial"/>
              </a:rPr>
              <a:t>Digital </a:t>
            </a:r>
            <a:r>
              <a:rPr lang="en-MY" dirty="0">
                <a:solidFill>
                  <a:prstClr val="black"/>
                </a:solidFill>
                <a:latin typeface="Arial"/>
                <a:cs typeface="Arial"/>
              </a:rPr>
              <a:t>Signature</a:t>
            </a:r>
            <a:r>
              <a:rPr lang="en-MY" sz="1800" dirty="0">
                <a:solidFill>
                  <a:prstClr val="black"/>
                </a:solidFill>
                <a:latin typeface="Arial"/>
                <a:cs typeface="Arial"/>
              </a:rPr>
              <a:t>]</a:t>
            </a:r>
          </a:p>
          <a:p>
            <a:endParaRPr lang="en-MY" sz="1800">
              <a:solidFill>
                <a:prstClr val="black"/>
              </a:solidFill>
              <a:latin typeface="Arial" panose="020B0604020202020204" pitchFamily="34" charset="0"/>
              <a:cs typeface="Arial" panose="020B0604020202020204" pitchFamily="34" charset="0"/>
            </a:endParaRPr>
          </a:p>
          <a:p>
            <a:r>
              <a:rPr lang="en-MY" dirty="0">
                <a:solidFill>
                  <a:prstClr val="black"/>
                </a:solidFill>
                <a:latin typeface="Arial"/>
                <a:cs typeface="Arial"/>
              </a:rPr>
              <a:t> </a:t>
            </a:r>
            <a:r>
              <a:rPr lang="en-MY" sz="1800" dirty="0">
                <a:solidFill>
                  <a:prstClr val="black"/>
                </a:solidFill>
                <a:latin typeface="Arial"/>
                <a:cs typeface="Arial"/>
              </a:rPr>
              <a:t>Endorsed by CHRO/CEO/Director :   </a:t>
            </a:r>
            <a:br>
              <a:rPr lang="en-MY" sz="1800" dirty="0">
                <a:latin typeface="Arial" panose="020B0604020202020204" pitchFamily="34" charset="0"/>
                <a:cs typeface="Arial" panose="020B0604020202020204" pitchFamily="34" charset="0"/>
              </a:rPr>
            </a:br>
            <a:r>
              <a:rPr lang="en-MY" sz="1800" dirty="0">
                <a:solidFill>
                  <a:prstClr val="black"/>
                </a:solidFill>
                <a:latin typeface="Arial"/>
                <a:cs typeface="Arial"/>
              </a:rPr>
              <a:t>	</a:t>
            </a:r>
          </a:p>
          <a:p>
            <a:r>
              <a:rPr lang="en-MY" dirty="0">
                <a:solidFill>
                  <a:prstClr val="black"/>
                </a:solidFill>
                <a:latin typeface="Arial"/>
                <a:cs typeface="Arial"/>
              </a:rPr>
              <a:t> </a:t>
            </a:r>
            <a:r>
              <a:rPr lang="en-MY" sz="1800" dirty="0">
                <a:solidFill>
                  <a:prstClr val="black"/>
                </a:solidFill>
                <a:latin typeface="Arial"/>
                <a:cs typeface="Arial"/>
              </a:rPr>
              <a:t>-----------------------------------------------</a:t>
            </a:r>
          </a:p>
          <a:p>
            <a:r>
              <a:rPr lang="en-MY" dirty="0">
                <a:solidFill>
                  <a:prstClr val="black"/>
                </a:solidFill>
                <a:latin typeface="Arial"/>
                <a:cs typeface="Arial"/>
              </a:rPr>
              <a:t> </a:t>
            </a:r>
            <a:r>
              <a:rPr lang="en-MY" sz="1800" dirty="0">
                <a:solidFill>
                  <a:prstClr val="black"/>
                </a:solidFill>
                <a:latin typeface="Arial"/>
                <a:cs typeface="Arial"/>
              </a:rPr>
              <a:t>Name : </a:t>
            </a:r>
          </a:p>
          <a:p>
            <a:r>
              <a:rPr lang="en-MY" dirty="0">
                <a:solidFill>
                  <a:prstClr val="black"/>
                </a:solidFill>
                <a:latin typeface="Arial"/>
                <a:cs typeface="Arial"/>
              </a:rPr>
              <a:t> </a:t>
            </a:r>
            <a:r>
              <a:rPr lang="en-MY" sz="1800" dirty="0">
                <a:solidFill>
                  <a:prstClr val="black"/>
                </a:solidFill>
                <a:latin typeface="Arial"/>
                <a:cs typeface="Arial"/>
              </a:rPr>
              <a:t>Date : </a:t>
            </a:r>
          </a:p>
          <a:p>
            <a:endParaRPr lang="en-MY" sz="1800">
              <a:solidFill>
                <a:prstClr val="black"/>
              </a:solidFill>
              <a:latin typeface="Arial" panose="020B0604020202020204" pitchFamily="34" charset="0"/>
              <a:cs typeface="Arial" panose="020B0604020202020204" pitchFamily="34" charset="0"/>
            </a:endParaRPr>
          </a:p>
          <a:p>
            <a:pPr algn="ctr"/>
            <a:r>
              <a:rPr lang="en-AU" sz="1800" b="1" dirty="0">
                <a:solidFill>
                  <a:prstClr val="black"/>
                </a:solidFill>
                <a:latin typeface="Arial"/>
                <a:cs typeface="Arial"/>
              </a:rPr>
              <a:t>-THE END- </a:t>
            </a:r>
            <a:endParaRPr lang="en-US" sz="1800" b="1" dirty="0">
              <a:solidFill>
                <a:prstClr val="black"/>
              </a:solidFill>
              <a:latin typeface="Arial"/>
              <a:cs typeface="Arial"/>
            </a:endParaRPr>
          </a:p>
        </p:txBody>
      </p:sp>
    </p:spTree>
    <p:extLst>
      <p:ext uri="{BB962C8B-B14F-4D97-AF65-F5344CB8AC3E}">
        <p14:creationId xmlns:p14="http://schemas.microsoft.com/office/powerpoint/2010/main" val="341306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Props1.xml><?xml version="1.0" encoding="utf-8"?>
<ds:datastoreItem xmlns:ds="http://schemas.openxmlformats.org/officeDocument/2006/customXml" ds:itemID="{345C32B1-C537-4F97-BD31-E9243C4F334E}">
  <ds:schemaRefs>
    <ds:schemaRef ds:uri="http://schemas.microsoft.com/sharepoint/v3/contenttype/forms"/>
  </ds:schemaRefs>
</ds:datastoreItem>
</file>

<file path=customXml/itemProps2.xml><?xml version="1.0" encoding="utf-8"?>
<ds:datastoreItem xmlns:ds="http://schemas.openxmlformats.org/officeDocument/2006/customXml" ds:itemID="{DE6B2E4B-71DE-428E-A760-98AEBFB25E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b6cb97-b561-49c5-9ab3-6919c55410c7"/>
    <ds:schemaRef ds:uri="c1e686de-acb2-4103-9b12-cefb0221f81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DCD3AF-C55C-410B-A0FA-C5F72C9887C5}">
  <ds:schemaRefs>
    <ds:schemaRef ds:uri="3e275c75-c9f2-4e9b-9481-dc688ebcb851"/>
    <ds:schemaRef ds:uri="http://purl.org/dc/elements/1.1/"/>
    <ds:schemaRef ds:uri="http://purl.org/dc/dcmitype/"/>
    <ds:schemaRef ds:uri="http://purl.org/dc/terms/"/>
    <ds:schemaRef ds:uri="7a14024e-5a11-4f1d-9e6f-5a3073d40a46"/>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6eb6cb97-b561-49c5-9ab3-6919c55410c7"/>
    <ds:schemaRef ds:uri="c1e686de-acb2-4103-9b12-cefb0221f819"/>
  </ds:schemaRefs>
</ds:datastoreItem>
</file>

<file path=docProps/app.xml><?xml version="1.0" encoding="utf-8"?>
<Properties xmlns="http://schemas.openxmlformats.org/officeDocument/2006/extended-properties" xmlns:vt="http://schemas.openxmlformats.org/officeDocument/2006/docPropsVTypes">
  <TotalTime>0</TotalTime>
  <Words>617</Words>
  <Application>Microsoft Office PowerPoint</Application>
  <PresentationFormat>Widescreen</PresentationFormat>
  <Paragraphs>59</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lastModifiedBy>NORFAEZAH BINTI YA'ACOB</cp:lastModifiedBy>
  <cp:revision>8</cp:revision>
  <dcterms:created xsi:type="dcterms:W3CDTF">2025-05-19T04:21:10Z</dcterms:created>
  <dcterms:modified xsi:type="dcterms:W3CDTF">2026-09-09T08:00:54Z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