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7" r:id="rId5"/>
    <p:sldId id="268" r:id="rId6"/>
    <p:sldId id="269" r:id="rId7"/>
    <p:sldId id="271" r:id="rId8"/>
    <p:sldId id="277" r:id="rId9"/>
    <p:sldId id="272" r:id="rId10"/>
    <p:sldId id="274" r:id="rId11"/>
    <p:sldId id="278"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1ACA4D-E36D-A46A-E16F-551C2CA88761}" v="6" dt="2026-09-09T07:42:48.134"/>
    <p1510:client id="{1C8CB655-0686-40AD-8E80-A69DCD9B3683}" v="43" dt="2026-09-08T03:42:29.523"/>
    <p1510:client id="{1CFAC856-873F-6B58-E559-9A1567C85B7F}" v="37" dt="2026-09-09T08:09:54.236"/>
    <p1510:client id="{694967C9-A1D8-416B-9DCC-5F01B2FE32E5}" v="48" dt="2026-09-08T03:02:27.870"/>
    <p1510:client id="{B9C075B9-F176-227C-516C-EEC7C03122ED}" v="6" dt="2026-09-09T07:51:59.5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ANAK ROBERT" userId="7a58dbc7-d772-43ce-95ca-de998e284b02" providerId="ADAL" clId="{66A6B04E-4021-48B4-8202-77633851EC73}"/>
    <pc:docChg chg="addSld delSld modSld">
      <pc:chgData name="CHRISTINE ANAK ROBERT" userId="7a58dbc7-d772-43ce-95ca-de998e284b02" providerId="ADAL" clId="{66A6B04E-4021-48B4-8202-77633851EC73}" dt="2026-09-08T03:42:29.523" v="120"/>
      <pc:docMkLst>
        <pc:docMk/>
      </pc:docMkLst>
      <pc:sldChg chg="modSp mod">
        <pc:chgData name="CHRISTINE ANAK ROBERT" userId="7a58dbc7-d772-43ce-95ca-de998e284b02" providerId="ADAL" clId="{66A6B04E-4021-48B4-8202-77633851EC73}" dt="2026-09-07T04:29:25.125" v="77" actId="1036"/>
        <pc:sldMkLst>
          <pc:docMk/>
          <pc:sldMk cId="3434054562" sldId="267"/>
        </pc:sldMkLst>
        <pc:spChg chg="mod">
          <ac:chgData name="CHRISTINE ANAK ROBERT" userId="7a58dbc7-d772-43ce-95ca-de998e284b02" providerId="ADAL" clId="{66A6B04E-4021-48B4-8202-77633851EC73}" dt="2026-09-07T04:29:25.125" v="77" actId="1036"/>
          <ac:spMkLst>
            <pc:docMk/>
            <pc:sldMk cId="3434054562" sldId="267"/>
            <ac:spMk id="8" creationId="{FE9D77DB-912D-3FFA-5811-DB4ECF747610}"/>
          </ac:spMkLst>
        </pc:spChg>
        <pc:grpChg chg="mod">
          <ac:chgData name="CHRISTINE ANAK ROBERT" userId="7a58dbc7-d772-43ce-95ca-de998e284b02" providerId="ADAL" clId="{66A6B04E-4021-48B4-8202-77633851EC73}" dt="2026-09-07T04:29:18.386" v="72" actId="14100"/>
          <ac:grpSpMkLst>
            <pc:docMk/>
            <pc:sldMk cId="3434054562" sldId="267"/>
            <ac:grpSpMk id="5" creationId="{34A85264-990E-1525-94E6-606D5BF54BBB}"/>
          </ac:grpSpMkLst>
        </pc:grpChg>
      </pc:sldChg>
      <pc:sldChg chg="modSp mod">
        <pc:chgData name="CHRISTINE ANAK ROBERT" userId="7a58dbc7-d772-43ce-95ca-de998e284b02" providerId="ADAL" clId="{66A6B04E-4021-48B4-8202-77633851EC73}" dt="2026-09-07T03:44:28.101" v="1" actId="2711"/>
        <pc:sldMkLst>
          <pc:docMk/>
          <pc:sldMk cId="414982915" sldId="268"/>
        </pc:sldMkLst>
        <pc:spChg chg="mod">
          <ac:chgData name="CHRISTINE ANAK ROBERT" userId="7a58dbc7-d772-43ce-95ca-de998e284b02" providerId="ADAL" clId="{66A6B04E-4021-48B4-8202-77633851EC73}" dt="2026-09-07T03:42:53.758" v="0" actId="2711"/>
          <ac:spMkLst>
            <pc:docMk/>
            <pc:sldMk cId="414982915" sldId="268"/>
            <ac:spMk id="11" creationId="{93EF5DDF-A154-7B24-F862-F7F6C62E4AF0}"/>
          </ac:spMkLst>
        </pc:spChg>
        <pc:graphicFrameChg chg="modGraphic">
          <ac:chgData name="CHRISTINE ANAK ROBERT" userId="7a58dbc7-d772-43ce-95ca-de998e284b02" providerId="ADAL" clId="{66A6B04E-4021-48B4-8202-77633851EC73}" dt="2026-09-07T03:44:28.101" v="1" actId="2711"/>
          <ac:graphicFrameMkLst>
            <pc:docMk/>
            <pc:sldMk cId="414982915" sldId="268"/>
            <ac:graphicFrameMk id="7" creationId="{9470C510-FCA1-56A9-C114-B158D3D4C39F}"/>
          </ac:graphicFrameMkLst>
        </pc:graphicFrameChg>
      </pc:sldChg>
      <pc:sldChg chg="modSp mod">
        <pc:chgData name="CHRISTINE ANAK ROBERT" userId="7a58dbc7-d772-43ce-95ca-de998e284b02" providerId="ADAL" clId="{66A6B04E-4021-48B4-8202-77633851EC73}" dt="2026-09-07T03:44:42.284" v="2" actId="2711"/>
        <pc:sldMkLst>
          <pc:docMk/>
          <pc:sldMk cId="3557488537" sldId="269"/>
        </pc:sldMkLst>
        <pc:spChg chg="mod">
          <ac:chgData name="CHRISTINE ANAK ROBERT" userId="7a58dbc7-d772-43ce-95ca-de998e284b02" providerId="ADAL" clId="{66A6B04E-4021-48B4-8202-77633851EC73}" dt="2026-09-07T03:44:42.284" v="2" actId="2711"/>
          <ac:spMkLst>
            <pc:docMk/>
            <pc:sldMk cId="3557488537" sldId="269"/>
            <ac:spMk id="8" creationId="{BAE880EC-60B2-1969-6224-20B641AC1C7D}"/>
          </ac:spMkLst>
        </pc:spChg>
      </pc:sldChg>
      <pc:sldChg chg="modSp mod">
        <pc:chgData name="CHRISTINE ANAK ROBERT" userId="7a58dbc7-d772-43ce-95ca-de998e284b02" providerId="ADAL" clId="{66A6B04E-4021-48B4-8202-77633851EC73}" dt="2026-09-08T03:38:35.592" v="116"/>
        <pc:sldMkLst>
          <pc:docMk/>
          <pc:sldMk cId="2010454110" sldId="271"/>
        </pc:sldMkLst>
        <pc:spChg chg="mod">
          <ac:chgData name="CHRISTINE ANAK ROBERT" userId="7a58dbc7-d772-43ce-95ca-de998e284b02" providerId="ADAL" clId="{66A6B04E-4021-48B4-8202-77633851EC73}" dt="2026-09-08T03:25:35.088" v="103" actId="20577"/>
          <ac:spMkLst>
            <pc:docMk/>
            <pc:sldMk cId="2010454110" sldId="271"/>
            <ac:spMk id="13" creationId="{F560A94A-F654-B660-1CD5-A4C06134F249}"/>
          </ac:spMkLst>
        </pc:spChg>
        <pc:spChg chg="mod">
          <ac:chgData name="CHRISTINE ANAK ROBERT" userId="7a58dbc7-d772-43ce-95ca-de998e284b02" providerId="ADAL" clId="{66A6B04E-4021-48B4-8202-77633851EC73}" dt="2026-09-08T03:38:35.592" v="116"/>
          <ac:spMkLst>
            <pc:docMk/>
            <pc:sldMk cId="2010454110" sldId="271"/>
            <ac:spMk id="15" creationId="{DE5A1F16-A9FD-3014-A69F-0763C09B086E}"/>
          </ac:spMkLst>
        </pc:spChg>
      </pc:sldChg>
      <pc:sldChg chg="modSp mod">
        <pc:chgData name="CHRISTINE ANAK ROBERT" userId="7a58dbc7-d772-43ce-95ca-de998e284b02" providerId="ADAL" clId="{66A6B04E-4021-48B4-8202-77633851EC73}" dt="2026-09-08T03:25:44.451" v="107" actId="20577"/>
        <pc:sldMkLst>
          <pc:docMk/>
          <pc:sldMk cId="18628841" sldId="272"/>
        </pc:sldMkLst>
        <pc:spChg chg="mod">
          <ac:chgData name="CHRISTINE ANAK ROBERT" userId="7a58dbc7-d772-43ce-95ca-de998e284b02" providerId="ADAL" clId="{66A6B04E-4021-48B4-8202-77633851EC73}" dt="2026-09-08T03:25:44.451" v="107" actId="20577"/>
          <ac:spMkLst>
            <pc:docMk/>
            <pc:sldMk cId="18628841" sldId="272"/>
            <ac:spMk id="13" creationId="{F78F5837-F39A-0A9B-AE28-25885F1A49D8}"/>
          </ac:spMkLst>
        </pc:spChg>
        <pc:spChg chg="mod">
          <ac:chgData name="CHRISTINE ANAK ROBERT" userId="7a58dbc7-d772-43ce-95ca-de998e284b02" providerId="ADAL" clId="{66A6B04E-4021-48B4-8202-77633851EC73}" dt="2026-09-07T03:59:07.684" v="35" actId="20577"/>
          <ac:spMkLst>
            <pc:docMk/>
            <pc:sldMk cId="18628841" sldId="272"/>
            <ac:spMk id="15" creationId="{FD5E34C9-BE41-1CB4-DDFA-4B12219697A3}"/>
          </ac:spMkLst>
        </pc:spChg>
      </pc:sldChg>
      <pc:sldChg chg="modSp mod">
        <pc:chgData name="CHRISTINE ANAK ROBERT" userId="7a58dbc7-d772-43ce-95ca-de998e284b02" providerId="ADAL" clId="{66A6B04E-4021-48B4-8202-77633851EC73}" dt="2026-09-08T03:25:51.972" v="109" actId="20577"/>
        <pc:sldMkLst>
          <pc:docMk/>
          <pc:sldMk cId="67891667" sldId="274"/>
        </pc:sldMkLst>
        <pc:spChg chg="mod">
          <ac:chgData name="CHRISTINE ANAK ROBERT" userId="7a58dbc7-d772-43ce-95ca-de998e284b02" providerId="ADAL" clId="{66A6B04E-4021-48B4-8202-77633851EC73}" dt="2026-09-08T03:25:51.972" v="109" actId="20577"/>
          <ac:spMkLst>
            <pc:docMk/>
            <pc:sldMk cId="67891667" sldId="274"/>
            <ac:spMk id="13" creationId="{7B7E80CE-4D4E-F10D-27C2-5818F990A171}"/>
          </ac:spMkLst>
        </pc:spChg>
        <pc:spChg chg="mod">
          <ac:chgData name="CHRISTINE ANAK ROBERT" userId="7a58dbc7-d772-43ce-95ca-de998e284b02" providerId="ADAL" clId="{66A6B04E-4021-48B4-8202-77633851EC73}" dt="2026-09-08T03:00:11.091" v="100" actId="20577"/>
          <ac:spMkLst>
            <pc:docMk/>
            <pc:sldMk cId="67891667" sldId="274"/>
            <ac:spMk id="15" creationId="{75F5704B-6296-EF0E-7F37-007044B99D2C}"/>
          </ac:spMkLst>
        </pc:spChg>
      </pc:sldChg>
      <pc:sldChg chg="modSp add mod">
        <pc:chgData name="CHRISTINE ANAK ROBERT" userId="7a58dbc7-d772-43ce-95ca-de998e284b02" providerId="ADAL" clId="{66A6B04E-4021-48B4-8202-77633851EC73}" dt="2026-09-08T03:25:39.341" v="105" actId="20577"/>
        <pc:sldMkLst>
          <pc:docMk/>
          <pc:sldMk cId="1730737077" sldId="277"/>
        </pc:sldMkLst>
        <pc:spChg chg="mod">
          <ac:chgData name="CHRISTINE ANAK ROBERT" userId="7a58dbc7-d772-43ce-95ca-de998e284b02" providerId="ADAL" clId="{66A6B04E-4021-48B4-8202-77633851EC73}" dt="2026-09-08T03:25:39.341" v="105" actId="20577"/>
          <ac:spMkLst>
            <pc:docMk/>
            <pc:sldMk cId="1730737077" sldId="277"/>
            <ac:spMk id="13" creationId="{29F9E3B2-9589-B426-5C98-8A17B1B656B1}"/>
          </ac:spMkLst>
        </pc:spChg>
        <pc:spChg chg="mod">
          <ac:chgData name="CHRISTINE ANAK ROBERT" userId="7a58dbc7-d772-43ce-95ca-de998e284b02" providerId="ADAL" clId="{66A6B04E-4021-48B4-8202-77633851EC73}" dt="2026-09-08T03:25:29.002" v="101" actId="20577"/>
          <ac:spMkLst>
            <pc:docMk/>
            <pc:sldMk cId="1730737077" sldId="277"/>
            <ac:spMk id="15" creationId="{8BF7785F-D933-68D1-9904-A75E40AECA15}"/>
          </ac:spMkLst>
        </pc:spChg>
      </pc:sldChg>
      <pc:sldChg chg="modSp add mod">
        <pc:chgData name="CHRISTINE ANAK ROBERT" userId="7a58dbc7-d772-43ce-95ca-de998e284b02" providerId="ADAL" clId="{66A6B04E-4021-48B4-8202-77633851EC73}" dt="2026-09-08T03:42:29.523" v="120"/>
        <pc:sldMkLst>
          <pc:docMk/>
          <pc:sldMk cId="1461706136" sldId="278"/>
        </pc:sldMkLst>
        <pc:spChg chg="mod">
          <ac:chgData name="CHRISTINE ANAK ROBERT" userId="7a58dbc7-d772-43ce-95ca-de998e284b02" providerId="ADAL" clId="{66A6B04E-4021-48B4-8202-77633851EC73}" dt="2026-09-08T03:25:58.721" v="111" actId="20577"/>
          <ac:spMkLst>
            <pc:docMk/>
            <pc:sldMk cId="1461706136" sldId="278"/>
            <ac:spMk id="13" creationId="{59366E38-6092-7EBF-4A36-2D0E5A2ED6BE}"/>
          </ac:spMkLst>
        </pc:spChg>
        <pc:spChg chg="mod">
          <ac:chgData name="CHRISTINE ANAK ROBERT" userId="7a58dbc7-d772-43ce-95ca-de998e284b02" providerId="ADAL" clId="{66A6B04E-4021-48B4-8202-77633851EC73}" dt="2026-09-08T03:42:29.523" v="120"/>
          <ac:spMkLst>
            <pc:docMk/>
            <pc:sldMk cId="1461706136" sldId="278"/>
            <ac:spMk id="15" creationId="{7D605DC1-96F9-1426-1917-461D053893A3}"/>
          </ac:spMkLst>
        </pc:spChg>
      </pc:sldChg>
    </pc:docChg>
  </pc:docChgLst>
  <pc:docChgLst>
    <pc:chgData name="NORFAEZAH BINTI YA'ACOB" userId="76b39777-2d1d-4dfc-a50a-3b1e7c0c6c49" providerId="ADAL" clId="{96E70A6D-FAD3-4B5A-B681-49203DB1C5BA}"/>
    <pc:docChg chg="modSld">
      <pc:chgData name="NORFAEZAH BINTI YA'ACOB" userId="76b39777-2d1d-4dfc-a50a-3b1e7c0c6c49" providerId="ADAL" clId="{96E70A6D-FAD3-4B5A-B681-49203DB1C5BA}" dt="2026-09-08T05:15:41.179" v="60" actId="20577"/>
      <pc:docMkLst>
        <pc:docMk/>
      </pc:docMkLst>
      <pc:sldChg chg="modSp mod">
        <pc:chgData name="NORFAEZAH BINTI YA'ACOB" userId="76b39777-2d1d-4dfc-a50a-3b1e7c0c6c49" providerId="ADAL" clId="{96E70A6D-FAD3-4B5A-B681-49203DB1C5BA}" dt="2026-09-08T02:36:11.895" v="18"/>
        <pc:sldMkLst>
          <pc:docMk/>
          <pc:sldMk cId="3434054562" sldId="267"/>
        </pc:sldMkLst>
        <pc:spChg chg="mod">
          <ac:chgData name="NORFAEZAH BINTI YA'ACOB" userId="76b39777-2d1d-4dfc-a50a-3b1e7c0c6c49" providerId="ADAL" clId="{96E70A6D-FAD3-4B5A-B681-49203DB1C5BA}" dt="2026-09-08T02:30:29.841" v="0"/>
          <ac:spMkLst>
            <pc:docMk/>
            <pc:sldMk cId="3434054562" sldId="267"/>
            <ac:spMk id="6" creationId="{7D450222-D107-FE25-AFB1-3E6BBA43950A}"/>
          </ac:spMkLst>
        </pc:spChg>
        <pc:spChg chg="mod">
          <ac:chgData name="NORFAEZAH BINTI YA'ACOB" userId="76b39777-2d1d-4dfc-a50a-3b1e7c0c6c49" providerId="ADAL" clId="{96E70A6D-FAD3-4B5A-B681-49203DB1C5BA}" dt="2026-09-08T02:36:11.895" v="18"/>
          <ac:spMkLst>
            <pc:docMk/>
            <pc:sldMk cId="3434054562" sldId="267"/>
            <ac:spMk id="8" creationId="{FE9D77DB-912D-3FFA-5811-DB4ECF747610}"/>
          </ac:spMkLst>
        </pc:spChg>
        <pc:grpChg chg="mod">
          <ac:chgData name="NORFAEZAH BINTI YA'ACOB" userId="76b39777-2d1d-4dfc-a50a-3b1e7c0c6c49" providerId="ADAL" clId="{96E70A6D-FAD3-4B5A-B681-49203DB1C5BA}" dt="2026-09-08T02:30:29.841" v="0"/>
          <ac:grpSpMkLst>
            <pc:docMk/>
            <pc:sldMk cId="3434054562" sldId="267"/>
            <ac:grpSpMk id="5" creationId="{34A85264-990E-1525-94E6-606D5BF54BBB}"/>
          </ac:grpSpMkLst>
        </pc:grpChg>
      </pc:sldChg>
      <pc:sldChg chg="modSp mod">
        <pc:chgData name="NORFAEZAH BINTI YA'ACOB" userId="76b39777-2d1d-4dfc-a50a-3b1e7c0c6c49" providerId="ADAL" clId="{96E70A6D-FAD3-4B5A-B681-49203DB1C5BA}" dt="2026-09-08T05:14:30.733" v="56" actId="20577"/>
        <pc:sldMkLst>
          <pc:docMk/>
          <pc:sldMk cId="2010454110" sldId="271"/>
        </pc:sldMkLst>
        <pc:spChg chg="mod">
          <ac:chgData name="NORFAEZAH BINTI YA'ACOB" userId="76b39777-2d1d-4dfc-a50a-3b1e7c0c6c49" providerId="ADAL" clId="{96E70A6D-FAD3-4B5A-B681-49203DB1C5BA}" dt="2026-09-08T05:14:30.733" v="56" actId="20577"/>
          <ac:spMkLst>
            <pc:docMk/>
            <pc:sldMk cId="2010454110" sldId="271"/>
            <ac:spMk id="13" creationId="{F560A94A-F654-B660-1CD5-A4C06134F249}"/>
          </ac:spMkLst>
        </pc:spChg>
        <pc:spChg chg="mod">
          <ac:chgData name="NORFAEZAH BINTI YA'ACOB" userId="76b39777-2d1d-4dfc-a50a-3b1e7c0c6c49" providerId="ADAL" clId="{96E70A6D-FAD3-4B5A-B681-49203DB1C5BA}" dt="2026-09-08T03:02:27.870" v="47" actId="20577"/>
          <ac:spMkLst>
            <pc:docMk/>
            <pc:sldMk cId="2010454110" sldId="271"/>
            <ac:spMk id="15" creationId="{DE5A1F16-A9FD-3014-A69F-0763C09B086E}"/>
          </ac:spMkLst>
        </pc:spChg>
      </pc:sldChg>
      <pc:sldChg chg="modSp mod">
        <pc:chgData name="NORFAEZAH BINTI YA'ACOB" userId="76b39777-2d1d-4dfc-a50a-3b1e7c0c6c49" providerId="ADAL" clId="{96E70A6D-FAD3-4B5A-B681-49203DB1C5BA}" dt="2026-09-08T02:42:01.496" v="30" actId="20577"/>
        <pc:sldMkLst>
          <pc:docMk/>
          <pc:sldMk cId="18628841" sldId="272"/>
        </pc:sldMkLst>
        <pc:spChg chg="mod">
          <ac:chgData name="NORFAEZAH BINTI YA'ACOB" userId="76b39777-2d1d-4dfc-a50a-3b1e7c0c6c49" providerId="ADAL" clId="{96E70A6D-FAD3-4B5A-B681-49203DB1C5BA}" dt="2026-09-08T02:42:01.496" v="30" actId="20577"/>
          <ac:spMkLst>
            <pc:docMk/>
            <pc:sldMk cId="18628841" sldId="272"/>
            <ac:spMk id="13" creationId="{F78F5837-F39A-0A9B-AE28-25885F1A49D8}"/>
          </ac:spMkLst>
        </pc:spChg>
      </pc:sldChg>
      <pc:sldChg chg="modSp mod">
        <pc:chgData name="NORFAEZAH BINTI YA'ACOB" userId="76b39777-2d1d-4dfc-a50a-3b1e7c0c6c49" providerId="ADAL" clId="{96E70A6D-FAD3-4B5A-B681-49203DB1C5BA}" dt="2026-09-08T05:15:38.288" v="58" actId="20577"/>
        <pc:sldMkLst>
          <pc:docMk/>
          <pc:sldMk cId="67891667" sldId="274"/>
        </pc:sldMkLst>
        <pc:spChg chg="mod">
          <ac:chgData name="NORFAEZAH BINTI YA'ACOB" userId="76b39777-2d1d-4dfc-a50a-3b1e7c0c6c49" providerId="ADAL" clId="{96E70A6D-FAD3-4B5A-B681-49203DB1C5BA}" dt="2026-09-08T05:15:38.288" v="58" actId="20577"/>
          <ac:spMkLst>
            <pc:docMk/>
            <pc:sldMk cId="67891667" sldId="274"/>
            <ac:spMk id="13" creationId="{7B7E80CE-4D4E-F10D-27C2-5818F990A171}"/>
          </ac:spMkLst>
        </pc:spChg>
      </pc:sldChg>
      <pc:sldChg chg="modSp mod">
        <pc:chgData name="NORFAEZAH BINTI YA'ACOB" userId="76b39777-2d1d-4dfc-a50a-3b1e7c0c6c49" providerId="ADAL" clId="{96E70A6D-FAD3-4B5A-B681-49203DB1C5BA}" dt="2026-09-08T02:41:56.410" v="26" actId="20577"/>
        <pc:sldMkLst>
          <pc:docMk/>
          <pc:sldMk cId="1730737077" sldId="277"/>
        </pc:sldMkLst>
        <pc:spChg chg="mod">
          <ac:chgData name="NORFAEZAH BINTI YA'ACOB" userId="76b39777-2d1d-4dfc-a50a-3b1e7c0c6c49" providerId="ADAL" clId="{96E70A6D-FAD3-4B5A-B681-49203DB1C5BA}" dt="2026-09-08T02:41:56.410" v="26" actId="20577"/>
          <ac:spMkLst>
            <pc:docMk/>
            <pc:sldMk cId="1730737077" sldId="277"/>
            <ac:spMk id="13" creationId="{29F9E3B2-9589-B426-5C98-8A17B1B656B1}"/>
          </ac:spMkLst>
        </pc:spChg>
      </pc:sldChg>
      <pc:sldChg chg="modSp mod">
        <pc:chgData name="NORFAEZAH BINTI YA'ACOB" userId="76b39777-2d1d-4dfc-a50a-3b1e7c0c6c49" providerId="ADAL" clId="{96E70A6D-FAD3-4B5A-B681-49203DB1C5BA}" dt="2026-09-08T05:15:41.179" v="60" actId="20577"/>
        <pc:sldMkLst>
          <pc:docMk/>
          <pc:sldMk cId="1461706136" sldId="278"/>
        </pc:sldMkLst>
        <pc:spChg chg="mod">
          <ac:chgData name="NORFAEZAH BINTI YA'ACOB" userId="76b39777-2d1d-4dfc-a50a-3b1e7c0c6c49" providerId="ADAL" clId="{96E70A6D-FAD3-4B5A-B681-49203DB1C5BA}" dt="2026-09-08T05:15:41.179" v="60" actId="20577"/>
          <ac:spMkLst>
            <pc:docMk/>
            <pc:sldMk cId="1461706136" sldId="278"/>
            <ac:spMk id="13" creationId="{59366E38-6092-7EBF-4A36-2D0E5A2ED6BE}"/>
          </ac:spMkLst>
        </pc:spChg>
      </pc:sldChg>
    </pc:docChg>
  </pc:docChgLst>
  <pc:docChgLst>
    <pc:chgData name="SAIDATUL SHAMIMI BINTI SAIFUDDIN" userId="S::saidatulshamimi@hrdcorp.gov.my::015823e4-a9bb-4f98-966e-c46b61a1538d" providerId="AD" clId="Web-{1CFAC856-873F-6B58-E559-9A1567C85B7F}"/>
    <pc:docChg chg="modSld">
      <pc:chgData name="SAIDATUL SHAMIMI BINTI SAIFUDDIN" userId="S::saidatulshamimi@hrdcorp.gov.my::015823e4-a9bb-4f98-966e-c46b61a1538d" providerId="AD" clId="Web-{1CFAC856-873F-6B58-E559-9A1567C85B7F}" dt="2026-09-09T08:09:54.158" v="20" actId="20577"/>
      <pc:docMkLst>
        <pc:docMk/>
      </pc:docMkLst>
      <pc:sldChg chg="modSp">
        <pc:chgData name="SAIDATUL SHAMIMI BINTI SAIFUDDIN" userId="S::saidatulshamimi@hrdcorp.gov.my::015823e4-a9bb-4f98-966e-c46b61a1538d" providerId="AD" clId="Web-{1CFAC856-873F-6B58-E559-9A1567C85B7F}" dt="2026-09-09T08:09:54.158" v="20" actId="20577"/>
        <pc:sldMkLst>
          <pc:docMk/>
          <pc:sldMk cId="1461706136" sldId="278"/>
        </pc:sldMkLst>
        <pc:spChg chg="mod">
          <ac:chgData name="SAIDATUL SHAMIMI BINTI SAIFUDDIN" userId="S::saidatulshamimi@hrdcorp.gov.my::015823e4-a9bb-4f98-966e-c46b61a1538d" providerId="AD" clId="Web-{1CFAC856-873F-6B58-E559-9A1567C85B7F}" dt="2026-09-09T08:09:54.158" v="20" actId="20577"/>
          <ac:spMkLst>
            <pc:docMk/>
            <pc:sldMk cId="1461706136" sldId="278"/>
            <ac:spMk id="15" creationId="{7D605DC1-96F9-1426-1917-461D053893A3}"/>
          </ac:spMkLst>
        </pc:spChg>
      </pc:sldChg>
    </pc:docChg>
  </pc:docChgLst>
  <pc:docChgLst>
    <pc:chgData name="NURUL NADHIRAH BINTI ANUAR" userId="S::nurulnadhirah@hrdcorp.gov.my::584d0f93-a227-415a-a273-f55545d41e8b" providerId="AD" clId="Web-{191ACA4D-E36D-A46A-E16F-551C2CA88761}"/>
    <pc:docChg chg="modSld">
      <pc:chgData name="NURUL NADHIRAH BINTI ANUAR" userId="S::nurulnadhirah@hrdcorp.gov.my::584d0f93-a227-415a-a273-f55545d41e8b" providerId="AD" clId="Web-{191ACA4D-E36D-A46A-E16F-551C2CA88761}" dt="2026-09-09T07:42:48.134" v="2" actId="20577"/>
      <pc:docMkLst>
        <pc:docMk/>
      </pc:docMkLst>
      <pc:sldChg chg="modSp">
        <pc:chgData name="NURUL NADHIRAH BINTI ANUAR" userId="S::nurulnadhirah@hrdcorp.gov.my::584d0f93-a227-415a-a273-f55545d41e8b" providerId="AD" clId="Web-{191ACA4D-E36D-A46A-E16F-551C2CA88761}" dt="2026-09-09T07:42:48.134" v="2" actId="20577"/>
        <pc:sldMkLst>
          <pc:docMk/>
          <pc:sldMk cId="3413067726" sldId="276"/>
        </pc:sldMkLst>
        <pc:spChg chg="mod">
          <ac:chgData name="NURUL NADHIRAH BINTI ANUAR" userId="S::nurulnadhirah@hrdcorp.gov.my::584d0f93-a227-415a-a273-f55545d41e8b" providerId="AD" clId="Web-{191ACA4D-E36D-A46A-E16F-551C2CA88761}" dt="2026-09-09T07:42:48.134" v="2" actId="20577"/>
          <ac:spMkLst>
            <pc:docMk/>
            <pc:sldMk cId="3413067726" sldId="276"/>
            <ac:spMk id="8" creationId="{30616BF7-DFC7-F55D-3956-5AEC612D9468}"/>
          </ac:spMkLst>
        </pc:spChg>
      </pc:sldChg>
    </pc:docChg>
  </pc:docChgLst>
  <pc:docChgLst>
    <pc:chgData name="MUHAMMAD AMSYAR AFIQ BIN AHMAD AZHA" userId="S::amsyar@hrdcorp.gov.my::5cfef846-b19e-41be-b58b-3c6870a3c5ec" providerId="AD" clId="Web-{B9C075B9-F176-227C-516C-EEC7C03122ED}"/>
    <pc:docChg chg="modSld">
      <pc:chgData name="MUHAMMAD AMSYAR AFIQ BIN AHMAD AZHA" userId="S::amsyar@hrdcorp.gov.my::5cfef846-b19e-41be-b58b-3c6870a3c5ec" providerId="AD" clId="Web-{B9C075B9-F176-227C-516C-EEC7C03122ED}" dt="2026-09-09T07:51:55.952" v="1"/>
      <pc:docMkLst>
        <pc:docMk/>
      </pc:docMkLst>
      <pc:sldChg chg="modSp">
        <pc:chgData name="MUHAMMAD AMSYAR AFIQ BIN AHMAD AZHA" userId="S::amsyar@hrdcorp.gov.my::5cfef846-b19e-41be-b58b-3c6870a3c5ec" providerId="AD" clId="Web-{B9C075B9-F176-227C-516C-EEC7C03122ED}" dt="2026-09-09T07:51:55.952" v="1"/>
        <pc:sldMkLst>
          <pc:docMk/>
          <pc:sldMk cId="414982915" sldId="268"/>
        </pc:sldMkLst>
        <pc:graphicFrameChg chg="mod modGraphic">
          <ac:chgData name="MUHAMMAD AMSYAR AFIQ BIN AHMAD AZHA" userId="S::amsyar@hrdcorp.gov.my::5cfef846-b19e-41be-b58b-3c6870a3c5ec" providerId="AD" clId="Web-{B9C075B9-F176-227C-516C-EEC7C03122ED}" dt="2026-09-09T07:51:55.952" v="1"/>
          <ac:graphicFrameMkLst>
            <pc:docMk/>
            <pc:sldMk cId="414982915" sldId="268"/>
            <ac:graphicFrameMk id="7" creationId="{9470C510-FCA1-56A9-C114-B158D3D4C39F}"/>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387303" y="3792408"/>
            <a:ext cx="4705387" cy="638183"/>
            <a:chOff x="5787825" y="4233705"/>
            <a:chExt cx="3694469"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787825" y="4261575"/>
              <a:ext cx="3694469" cy="2885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a:latin typeface="Century Gothic" panose="020B0502020202020204" pitchFamily="34" charset="0"/>
                  <a:cs typeface="Arial" panose="020B0604020202020204" pitchFamily="34" charset="0"/>
                </a:rPr>
                <a:t>Proposal Template for Training Provider:</a:t>
              </a:r>
            </a:p>
            <a:p>
              <a:pPr algn="ctr"/>
              <a:r>
                <a:rPr lang="en-US" sz="1350" b="1">
                  <a:latin typeface="Century Gothic" panose="020B0502020202020204" pitchFamily="34" charset="0"/>
                  <a:cs typeface="Arial" panose="020B0604020202020204" pitchFamily="34" charset="0"/>
                </a:rPr>
                <a:t>TRAINING IMPACT CATEGORY</a:t>
              </a: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3327293646"/>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panose="020B0604020202020204" pitchFamily="34" charset="0"/>
                          <a:cs typeface="Arial" panose="020B0604020202020204" pitchFamily="34" charset="0"/>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a:solidFill>
                            <a:schemeClr val="tx1"/>
                          </a:solidFill>
                          <a:latin typeface="Arial"/>
                          <a:cs typeface="Arial"/>
                        </a:rPr>
                        <a:t>MyCoid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a:solidFill>
                            <a:schemeClr val="tx1"/>
                          </a:solidFill>
                          <a:latin typeface="Arial" panose="020B0604020202020204" pitchFamily="34" charset="0"/>
                          <a:cs typeface="Arial" panose="020B0604020202020204" pitchFamily="34" charset="0"/>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panose="020B0604020202020204" pitchFamily="34" charset="0"/>
                <a:cs typeface="Arial" panose="020B0604020202020204" pitchFamily="34" charset="0"/>
              </a:rPr>
              <a:t>Please follow the sequence of the form (ex : Segment 1 – Segment 5).</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1:</a:t>
            </a:r>
          </a:p>
          <a:p>
            <a:r>
              <a:rPr lang="en-US" sz="2000" b="1">
                <a:solidFill>
                  <a:schemeClr val="bg1"/>
                </a:solidFill>
                <a:latin typeface="Arial" panose="020B0604020202020204" pitchFamily="34" charset="0"/>
                <a:cs typeface="Arial" panose="020B0604020202020204" pitchFamily="34" charset="0"/>
              </a:rPr>
              <a:t>TRAINING PERFORMANCE CONSISTENCY (10%)</a:t>
            </a: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does the Training Provider monitor TEE performance across courses, trainers and learner groups to identify trends and areas requiring improvement?</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What actions have been taken to address identified performance gaps, and what improvements were achieved?</a:t>
            </a:r>
          </a:p>
        </p:txBody>
      </p:sp>
    </p:spTree>
    <p:extLst>
      <p:ext uri="{BB962C8B-B14F-4D97-AF65-F5344CB8AC3E}">
        <p14:creationId xmlns:p14="http://schemas.microsoft.com/office/powerpoint/2010/main" val="201045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4D8CA-F1C3-8585-BE63-65C276D71D6D}"/>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1A7766CF-BC27-8F1D-4800-4CF8ECE2C178}"/>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8396C6EC-8373-905C-44AB-EA329427D33D}"/>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6A71DE80-87C3-7441-E867-A870FF8A7ADC}"/>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E20B5898-8091-38C0-7F95-3B269DE5A743}"/>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ECCF5199-3FDC-47F0-2CBE-4ECFFECE80B0}"/>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29F9E3B2-9589-B426-5C98-8A17B1B656B1}"/>
              </a:ext>
            </a:extLst>
          </p:cNvPr>
          <p:cNvSpPr txBox="1"/>
          <p:nvPr/>
        </p:nvSpPr>
        <p:spPr>
          <a:xfrm>
            <a:off x="1374126" y="1500293"/>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2:</a:t>
            </a:r>
          </a:p>
          <a:p>
            <a:r>
              <a:rPr lang="en-MY" sz="2000" b="1">
                <a:solidFill>
                  <a:schemeClr val="bg1"/>
                </a:solidFill>
                <a:latin typeface="Arial" panose="020B0604020202020204" pitchFamily="34" charset="0"/>
                <a:cs typeface="Arial" panose="020B0604020202020204" pitchFamily="34" charset="0"/>
              </a:rPr>
              <a:t>LEARNING EFFECTIVENESS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8BF7785F-D933-68D1-9904-A75E40AECA15}"/>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the methods used to assess whether learners have acquired the intended knowledge, skills and/or competencies.</a:t>
            </a:r>
            <a:endParaRPr lang="en-US" sz="2000" b="1">
              <a:solidFill>
                <a:schemeClr val="bg1"/>
              </a:solidFill>
              <a:latin typeface="Arial" panose="020B0604020202020204" pitchFamily="34" charset="0"/>
              <a:cs typeface="Arial" panose="020B0604020202020204" pitchFamily="34" charset="0"/>
            </a:endParaRP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use learning outcome data to improve its training programmes and delivery?</a:t>
            </a:r>
          </a:p>
        </p:txBody>
      </p:sp>
    </p:spTree>
    <p:extLst>
      <p:ext uri="{BB962C8B-B14F-4D97-AF65-F5344CB8AC3E}">
        <p14:creationId xmlns:p14="http://schemas.microsoft.com/office/powerpoint/2010/main" val="1730737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96404"/>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3:</a:t>
            </a:r>
          </a:p>
          <a:p>
            <a:r>
              <a:rPr lang="en-MY" sz="2000" b="1">
                <a:solidFill>
                  <a:schemeClr val="bg1"/>
                </a:solidFill>
                <a:latin typeface="Arial" panose="020B0604020202020204" pitchFamily="34" charset="0"/>
                <a:cs typeface="Arial" panose="020B0604020202020204" pitchFamily="34" charset="0"/>
              </a:rPr>
              <a:t>COURSE RELEVANCE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27198" y="2249208"/>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does the Training Provider identify current and emerging workplace skills needs when developing or reviewing its training programmes?</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examples of how course content has been developed in response to changes in technology, industry practices, job roles or workplace requirements.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05263" y="1437499"/>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4:</a:t>
            </a:r>
          </a:p>
          <a:p>
            <a:r>
              <a:rPr lang="en-MY" sz="2000" b="1">
                <a:solidFill>
                  <a:schemeClr val="bg1"/>
                </a:solidFill>
                <a:latin typeface="Arial" panose="020B0604020202020204" pitchFamily="34" charset="0"/>
                <a:cs typeface="Arial" panose="020B0604020202020204" pitchFamily="34" charset="0"/>
              </a:rPr>
              <a:t>WORKFORCE IMPACT (30%)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05263" y="2243167"/>
            <a:ext cx="9546401"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how the Training Provider's programmes contribute to improving workforce capability and addressing identified skills gaps.</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How does the Training Provider measure the application and transfer of learning to the workplace after training?</a:t>
            </a:r>
          </a:p>
        </p:txBody>
      </p:sp>
    </p:spTree>
    <p:extLst>
      <p:ext uri="{BB962C8B-B14F-4D97-AF65-F5344CB8AC3E}">
        <p14:creationId xmlns:p14="http://schemas.microsoft.com/office/powerpoint/2010/main" val="67891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116CCA-F313-D3A5-1E03-4DB88E2B45A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8E39577-4692-089D-3CE6-08E744AB1395}"/>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3EC750F6-CBDC-D71D-143E-805A45D813F4}"/>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094D6038-2A2C-EFD5-AF4A-B0122F2C3AF0}"/>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D53329D8-AB9C-1F5D-6181-F26A0E754382}"/>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8665EA7D-BBC1-6F58-348C-70C4177BD450}"/>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59366E38-6092-7EBF-4A36-2D0E5A2ED6BE}"/>
              </a:ext>
            </a:extLst>
          </p:cNvPr>
          <p:cNvSpPr txBox="1"/>
          <p:nvPr/>
        </p:nvSpPr>
        <p:spPr>
          <a:xfrm>
            <a:off x="1405263" y="1437499"/>
            <a:ext cx="9640259"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panose="020B0604020202020204" pitchFamily="34" charset="0"/>
                <a:cs typeface="Arial" panose="020B0604020202020204" pitchFamily="34" charset="0"/>
              </a:rPr>
              <a:t>SEGMENT 5:</a:t>
            </a:r>
          </a:p>
          <a:p>
            <a:r>
              <a:rPr lang="en-MY" sz="2000" b="1">
                <a:solidFill>
                  <a:schemeClr val="bg1"/>
                </a:solidFill>
                <a:latin typeface="Arial" panose="020B0604020202020204" pitchFamily="34" charset="0"/>
                <a:cs typeface="Arial" panose="020B0604020202020204" pitchFamily="34" charset="0"/>
              </a:rPr>
              <a:t>INDUSTRY IMPACT (20%)</a:t>
            </a:r>
            <a:endParaRPr lang="en-US" sz="2000" b="1">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7D605DC1-96F9-1426-1917-461D053893A3}"/>
              </a:ext>
            </a:extLst>
          </p:cNvPr>
          <p:cNvSpPr txBox="1"/>
          <p:nvPr/>
        </p:nvSpPr>
        <p:spPr>
          <a:xfrm>
            <a:off x="1405263" y="2243167"/>
            <a:ext cx="9546401" cy="317009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a:cs typeface="Arial"/>
              </a:rPr>
              <a:t> Please provide detailed information for each component listed below:</a:t>
            </a:r>
          </a:p>
          <a:p>
            <a:pPr algn="just"/>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US" sz="2000">
                <a:solidFill>
                  <a:schemeClr val="bg1"/>
                </a:solidFill>
                <a:latin typeface="Arial"/>
                <a:ea typeface="+mn-lt"/>
                <a:cs typeface="Arial"/>
              </a:rPr>
              <a:t>How does the Training Provider ensure that its </a:t>
            </a:r>
            <a:r>
              <a:rPr lang="en-US" sz="2000" err="1">
                <a:solidFill>
                  <a:schemeClr val="bg1"/>
                </a:solidFill>
                <a:latin typeface="Arial"/>
                <a:ea typeface="+mn-lt"/>
                <a:cs typeface="Arial"/>
              </a:rPr>
              <a:t>programmes</a:t>
            </a:r>
            <a:r>
              <a:rPr lang="en-US" sz="2000">
                <a:solidFill>
                  <a:schemeClr val="bg1"/>
                </a:solidFill>
                <a:latin typeface="Arial"/>
                <a:ea typeface="+mn-lt"/>
                <a:cs typeface="Arial"/>
              </a:rPr>
              <a:t> align with emerging and future workforce skills and industry requirements?</a:t>
            </a:r>
            <a:endParaRPr lang="en-US">
              <a:solidFill>
                <a:schemeClr val="bg1"/>
              </a:solidFill>
              <a:latin typeface="Arial"/>
              <a:cs typeface="Arial"/>
            </a:endParaRPr>
          </a:p>
          <a:p>
            <a:pPr marL="457200" indent="-457200" algn="just">
              <a:buAutoNum type="arabicPeriod"/>
            </a:pPr>
            <a:r>
              <a:rPr lang="en-US" sz="2000">
                <a:solidFill>
                  <a:schemeClr val="bg1"/>
                </a:solidFill>
                <a:latin typeface="Arial"/>
                <a:ea typeface="+mn-lt"/>
                <a:cs typeface="Arial"/>
              </a:rPr>
              <a:t>How does the Training Provider demonstrate that the skills and competencies developed through its </a:t>
            </a:r>
            <a:r>
              <a:rPr lang="en-US" sz="2000" err="1">
                <a:solidFill>
                  <a:schemeClr val="bg1"/>
                </a:solidFill>
                <a:latin typeface="Arial"/>
                <a:ea typeface="+mn-lt"/>
                <a:cs typeface="Arial"/>
              </a:rPr>
              <a:t>programmes</a:t>
            </a:r>
            <a:r>
              <a:rPr lang="en-US" sz="2000">
                <a:solidFill>
                  <a:schemeClr val="bg1"/>
                </a:solidFill>
                <a:latin typeface="Arial"/>
                <a:ea typeface="+mn-lt"/>
                <a:cs typeface="Arial"/>
              </a:rPr>
              <a:t> are </a:t>
            </a:r>
            <a:r>
              <a:rPr lang="en-US" sz="2000" err="1">
                <a:solidFill>
                  <a:schemeClr val="bg1"/>
                </a:solidFill>
                <a:latin typeface="Arial"/>
                <a:ea typeface="+mn-lt"/>
                <a:cs typeface="Arial"/>
              </a:rPr>
              <a:t>recognised</a:t>
            </a:r>
            <a:r>
              <a:rPr lang="en-US" sz="2000">
                <a:solidFill>
                  <a:schemeClr val="bg1"/>
                </a:solidFill>
                <a:latin typeface="Arial"/>
                <a:ea typeface="+mn-lt"/>
                <a:cs typeface="Arial"/>
              </a:rPr>
              <a:t>, valued, or demanded by employers and industry?</a:t>
            </a:r>
            <a:endParaRPr lang="en-US">
              <a:solidFill>
                <a:schemeClr val="bg1"/>
              </a:solidFill>
              <a:latin typeface="Arial"/>
              <a:cs typeface="Arial"/>
            </a:endParaRPr>
          </a:p>
          <a:p>
            <a:pPr marL="457200" indent="-457200" algn="just">
              <a:buAutoNum type="arabicPeriod"/>
            </a:pPr>
            <a:r>
              <a:rPr lang="en-MY" sz="2000">
                <a:solidFill>
                  <a:schemeClr val="bg1"/>
                </a:solidFill>
                <a:latin typeface="Arial"/>
                <a:ea typeface="+mn-lt"/>
                <a:cs typeface="Arial"/>
              </a:rPr>
              <a:t>Please provide a relevant case study or supporting evidence, on how has the Training Provider's programme contributed to measurable workplace, organisational, or industry impact?</a:t>
            </a:r>
            <a:endParaRPr lang="en-US" sz="2000" b="1">
              <a:solidFill>
                <a:schemeClr val="bg1"/>
              </a:solidFill>
              <a:latin typeface="Arial"/>
              <a:cs typeface="Arial"/>
            </a:endParaRPr>
          </a:p>
        </p:txBody>
      </p:sp>
    </p:spTree>
    <p:extLst>
      <p:ext uri="{BB962C8B-B14F-4D97-AF65-F5344CB8AC3E}">
        <p14:creationId xmlns:p14="http://schemas.microsoft.com/office/powerpoint/2010/main" val="14617061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a:latin typeface="Arial" panose="020B0604020202020204" pitchFamily="34" charset="0"/>
                <a:cs typeface="Arial" panose="020B0604020202020204" pitchFamily="34" charset="0"/>
              </a:rPr>
            </a:br>
            <a:r>
              <a:rPr lang="en-US">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r>
              <a:rPr lang="en-MY" sz="1800">
                <a:solidFill>
                  <a:prstClr val="black"/>
                </a:solidFill>
                <a:latin typeface="Arial" panose="020B0604020202020204" pitchFamily="34" charset="0"/>
                <a:cs typeface="Arial" panose="020B0604020202020204" pitchFamily="34" charset="0"/>
              </a:rPr>
              <a:t>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306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B8AFD7E8-81FC-42E2-8742-3FC8184869C7}">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3.xml><?xml version="1.0" encoding="utf-8"?>
<ds:datastoreItem xmlns:ds="http://schemas.openxmlformats.org/officeDocument/2006/customXml" ds:itemID="{1EDCD3AF-C55C-410B-A0FA-C5F72C9887C5}">
  <ds:schemaRefs>
    <ds:schemaRef ds:uri="3e275c75-c9f2-4e9b-9481-dc688ebcb851"/>
    <ds:schemaRef ds:uri="6eb6cb97-b561-49c5-9ab3-6919c55410c7"/>
    <ds:schemaRef ds:uri="7a14024e-5a11-4f1d-9e6f-5a3073d40a46"/>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0</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1</cp:revision>
  <dcterms:created xsi:type="dcterms:W3CDTF">2025-05-19T04:21:10Z</dcterms:created>
  <dcterms:modified xsi:type="dcterms:W3CDTF">2026-09-09T08:10:07Z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