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1" r:id="rId8"/>
    <p:sldId id="277" r:id="rId9"/>
    <p:sldId id="272" r:id="rId10"/>
    <p:sldId id="273" r:id="rId11"/>
    <p:sldId id="274"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C8E50E-B6D7-4B29-AC0F-20C4A7F192DF}" v="59" dt="2026-09-08T02:43:01.787"/>
    <p1510:client id="{3A2536D0-AFDA-D731-CA80-455D2BF54C6A}" v="28" dt="2026-09-08T03:24:02.979"/>
    <p1510:client id="{CA6767A5-A135-757E-BB49-A3F7FBEE9BFD}" v="77" dt="2026-09-09T08:00:38.650"/>
    <p1510:client id="{E41D7BF2-490D-28F6-E965-A893EC9C1D35}" v="6" dt="2026-09-09T07:41:26.7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NAK ROBERT" userId="7a58dbc7-d772-43ce-95ca-de998e284b02" providerId="ADAL" clId="{66A6B04E-4021-48B4-8202-77633851EC73}"/>
    <pc:docChg chg="addSld delSld modSld">
      <pc:chgData name="CHRISTINE ANAK ROBERT" userId="7a58dbc7-d772-43ce-95ca-de998e284b02" providerId="ADAL" clId="{66A6B04E-4021-48B4-8202-77633851EC73}" dt="2026-09-07T04:20:12.946" v="37" actId="20577"/>
      <pc:docMkLst>
        <pc:docMk/>
      </pc:docMkLst>
      <pc:sldChg chg="modSp mod">
        <pc:chgData name="CHRISTINE ANAK ROBERT" userId="7a58dbc7-d772-43ce-95ca-de998e284b02" providerId="ADAL" clId="{66A6B04E-4021-48B4-8202-77633851EC73}" dt="2026-09-07T04:20:12.946" v="37" actId="20577"/>
        <pc:sldMkLst>
          <pc:docMk/>
          <pc:sldMk cId="3434054562" sldId="267"/>
        </pc:sldMkLst>
        <pc:spChg chg="mod">
          <ac:chgData name="CHRISTINE ANAK ROBERT" userId="7a58dbc7-d772-43ce-95ca-de998e284b02" providerId="ADAL" clId="{66A6B04E-4021-48B4-8202-77633851EC73}" dt="2026-09-07T04:19:56.885" v="35"/>
          <ac:spMkLst>
            <pc:docMk/>
            <pc:sldMk cId="3434054562" sldId="267"/>
            <ac:spMk id="6" creationId="{7D450222-D107-FE25-AFB1-3E6BBA43950A}"/>
          </ac:spMkLst>
        </pc:spChg>
        <pc:spChg chg="mod">
          <ac:chgData name="CHRISTINE ANAK ROBERT" userId="7a58dbc7-d772-43ce-95ca-de998e284b02" providerId="ADAL" clId="{66A6B04E-4021-48B4-8202-77633851EC73}" dt="2026-09-07T04:20:12.946" v="37" actId="20577"/>
          <ac:spMkLst>
            <pc:docMk/>
            <pc:sldMk cId="3434054562" sldId="267"/>
            <ac:spMk id="8" creationId="{FE9D77DB-912D-3FFA-5811-DB4ECF747610}"/>
          </ac:spMkLst>
        </pc:spChg>
        <pc:grpChg chg="mod">
          <ac:chgData name="CHRISTINE ANAK ROBERT" userId="7a58dbc7-d772-43ce-95ca-de998e284b02" providerId="ADAL" clId="{66A6B04E-4021-48B4-8202-77633851EC73}" dt="2026-09-07T04:20:07.598" v="36"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4:15:36.177" v="1" actId="2711"/>
        <pc:sldMkLst>
          <pc:docMk/>
          <pc:sldMk cId="414982915" sldId="268"/>
        </pc:sldMkLst>
        <pc:spChg chg="mod">
          <ac:chgData name="CHRISTINE ANAK ROBERT" userId="7a58dbc7-d772-43ce-95ca-de998e284b02" providerId="ADAL" clId="{66A6B04E-4021-48B4-8202-77633851EC73}" dt="2026-09-07T04:15:29.305" v="0"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4:15:36.177" v="1"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4:15:44.836" v="2" actId="2711"/>
        <pc:sldMkLst>
          <pc:docMk/>
          <pc:sldMk cId="3557488537" sldId="269"/>
        </pc:sldMkLst>
        <pc:spChg chg="mod">
          <ac:chgData name="CHRISTINE ANAK ROBERT" userId="7a58dbc7-d772-43ce-95ca-de998e284b02" providerId="ADAL" clId="{66A6B04E-4021-48B4-8202-77633851EC73}" dt="2026-09-07T04:15:44.836" v="2" actId="2711"/>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7T04:16:18.749" v="7" actId="2711"/>
        <pc:sldMkLst>
          <pc:docMk/>
          <pc:sldMk cId="2010454110" sldId="271"/>
        </pc:sldMkLst>
        <pc:spChg chg="mod">
          <ac:chgData name="CHRISTINE ANAK ROBERT" userId="7a58dbc7-d772-43ce-95ca-de998e284b02" providerId="ADAL" clId="{66A6B04E-4021-48B4-8202-77633851EC73}" dt="2026-09-07T04:15:59.131" v="4"/>
          <ac:spMkLst>
            <pc:docMk/>
            <pc:sldMk cId="2010454110" sldId="271"/>
            <ac:spMk id="13" creationId="{F560A94A-F654-B660-1CD5-A4C06134F249}"/>
          </ac:spMkLst>
        </pc:spChg>
        <pc:spChg chg="mod">
          <ac:chgData name="CHRISTINE ANAK ROBERT" userId="7a58dbc7-d772-43ce-95ca-de998e284b02" providerId="ADAL" clId="{66A6B04E-4021-48B4-8202-77633851EC73}" dt="2026-09-07T04:16:18.749" v="7" actId="2711"/>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7T04:17:26.913" v="18" actId="20577"/>
        <pc:sldMkLst>
          <pc:docMk/>
          <pc:sldMk cId="18628841" sldId="272"/>
        </pc:sldMkLst>
        <pc:spChg chg="mod">
          <ac:chgData name="CHRISTINE ANAK ROBERT" userId="7a58dbc7-d772-43ce-95ca-de998e284b02" providerId="ADAL" clId="{66A6B04E-4021-48B4-8202-77633851EC73}" dt="2026-09-07T04:16:57.518" v="11"/>
          <ac:spMkLst>
            <pc:docMk/>
            <pc:sldMk cId="18628841" sldId="272"/>
            <ac:spMk id="13" creationId="{F78F5837-F39A-0A9B-AE28-25885F1A49D8}"/>
          </ac:spMkLst>
        </pc:spChg>
        <pc:spChg chg="mod">
          <ac:chgData name="CHRISTINE ANAK ROBERT" userId="7a58dbc7-d772-43ce-95ca-de998e284b02" providerId="ADAL" clId="{66A6B04E-4021-48B4-8202-77633851EC73}" dt="2026-09-07T04:17:26.913" v="18" actId="20577"/>
          <ac:spMkLst>
            <pc:docMk/>
            <pc:sldMk cId="18628841" sldId="272"/>
            <ac:spMk id="15" creationId="{FD5E34C9-BE41-1CB4-DDFA-4B12219697A3}"/>
          </ac:spMkLst>
        </pc:spChg>
      </pc:sldChg>
      <pc:sldChg chg="modSp mod">
        <pc:chgData name="CHRISTINE ANAK ROBERT" userId="7a58dbc7-d772-43ce-95ca-de998e284b02" providerId="ADAL" clId="{66A6B04E-4021-48B4-8202-77633851EC73}" dt="2026-09-07T04:17:38.485" v="25" actId="20577"/>
        <pc:sldMkLst>
          <pc:docMk/>
          <pc:sldMk cId="2992465423" sldId="273"/>
        </pc:sldMkLst>
        <pc:spChg chg="mod">
          <ac:chgData name="CHRISTINE ANAK ROBERT" userId="7a58dbc7-d772-43ce-95ca-de998e284b02" providerId="ADAL" clId="{66A6B04E-4021-48B4-8202-77633851EC73}" dt="2026-09-07T04:17:03.333" v="12"/>
          <ac:spMkLst>
            <pc:docMk/>
            <pc:sldMk cId="2992465423" sldId="273"/>
            <ac:spMk id="13" creationId="{F5DDE09F-729E-5894-E03F-1EBB5C3CAA5A}"/>
          </ac:spMkLst>
        </pc:spChg>
        <pc:spChg chg="mod">
          <ac:chgData name="CHRISTINE ANAK ROBERT" userId="7a58dbc7-d772-43ce-95ca-de998e284b02" providerId="ADAL" clId="{66A6B04E-4021-48B4-8202-77633851EC73}" dt="2026-09-07T04:17:38.485" v="25" actId="20577"/>
          <ac:spMkLst>
            <pc:docMk/>
            <pc:sldMk cId="2992465423" sldId="273"/>
            <ac:spMk id="15" creationId="{6998F348-BF9C-231D-A447-777B2A0ABFAA}"/>
          </ac:spMkLst>
        </pc:spChg>
      </pc:sldChg>
      <pc:sldChg chg="modSp mod">
        <pc:chgData name="CHRISTINE ANAK ROBERT" userId="7a58dbc7-d772-43ce-95ca-de998e284b02" providerId="ADAL" clId="{66A6B04E-4021-48B4-8202-77633851EC73}" dt="2026-09-07T04:17:53.468" v="32" actId="20577"/>
        <pc:sldMkLst>
          <pc:docMk/>
          <pc:sldMk cId="67891667" sldId="274"/>
        </pc:sldMkLst>
        <pc:spChg chg="mod">
          <ac:chgData name="CHRISTINE ANAK ROBERT" userId="7a58dbc7-d772-43ce-95ca-de998e284b02" providerId="ADAL" clId="{66A6B04E-4021-48B4-8202-77633851EC73}" dt="2026-09-07T04:17:13.852" v="13"/>
          <ac:spMkLst>
            <pc:docMk/>
            <pc:sldMk cId="67891667" sldId="274"/>
            <ac:spMk id="13" creationId="{7B7E80CE-4D4E-F10D-27C2-5818F990A171}"/>
          </ac:spMkLst>
        </pc:spChg>
        <pc:spChg chg="mod">
          <ac:chgData name="CHRISTINE ANAK ROBERT" userId="7a58dbc7-d772-43ce-95ca-de998e284b02" providerId="ADAL" clId="{66A6B04E-4021-48B4-8202-77633851EC73}" dt="2026-09-07T04:17:53.468" v="32" actId="20577"/>
          <ac:spMkLst>
            <pc:docMk/>
            <pc:sldMk cId="67891667" sldId="274"/>
            <ac:spMk id="15" creationId="{75F5704B-6296-EF0E-7F37-007044B99D2C}"/>
          </ac:spMkLst>
        </pc:spChg>
      </pc:sldChg>
      <pc:sldChg chg="modSp add mod">
        <pc:chgData name="CHRISTINE ANAK ROBERT" userId="7a58dbc7-d772-43ce-95ca-de998e284b02" providerId="ADAL" clId="{66A6B04E-4021-48B4-8202-77633851EC73}" dt="2026-09-07T04:16:50.673" v="10"/>
        <pc:sldMkLst>
          <pc:docMk/>
          <pc:sldMk cId="3354711879" sldId="277"/>
        </pc:sldMkLst>
        <pc:spChg chg="mod">
          <ac:chgData name="CHRISTINE ANAK ROBERT" userId="7a58dbc7-d772-43ce-95ca-de998e284b02" providerId="ADAL" clId="{66A6B04E-4021-48B4-8202-77633851EC73}" dt="2026-09-07T04:16:50.673" v="10"/>
          <ac:spMkLst>
            <pc:docMk/>
            <pc:sldMk cId="3354711879" sldId="277"/>
            <ac:spMk id="13" creationId="{D6ADDC60-598C-9BE4-F4B6-711CC7268594}"/>
          </ac:spMkLst>
        </pc:spChg>
        <pc:spChg chg="mod">
          <ac:chgData name="CHRISTINE ANAK ROBERT" userId="7a58dbc7-d772-43ce-95ca-de998e284b02" providerId="ADAL" clId="{66A6B04E-4021-48B4-8202-77633851EC73}" dt="2026-09-07T04:16:24.283" v="8" actId="2711"/>
          <ac:spMkLst>
            <pc:docMk/>
            <pc:sldMk cId="3354711879" sldId="277"/>
            <ac:spMk id="15" creationId="{D3F16F9E-5E94-1D0E-0BE4-C187B79A16BB}"/>
          </ac:spMkLst>
        </pc:spChg>
      </pc:sldChg>
    </pc:docChg>
  </pc:docChgLst>
  <pc:docChgLst>
    <pc:chgData name="NORFAEZAH BINTI YA'ACOB" userId="76b39777-2d1d-4dfc-a50a-3b1e7c0c6c49" providerId="ADAL" clId="{96E70A6D-FAD3-4B5A-B681-49203DB1C5BA}"/>
    <pc:docChg chg="modSld">
      <pc:chgData name="NORFAEZAH BINTI YA'ACOB" userId="76b39777-2d1d-4dfc-a50a-3b1e7c0c6c49" providerId="ADAL" clId="{96E70A6D-FAD3-4B5A-B681-49203DB1C5BA}" dt="2026-09-08T02:43:01.787" v="58" actId="20577"/>
      <pc:docMkLst>
        <pc:docMk/>
      </pc:docMkLst>
      <pc:sldChg chg="modSp mod">
        <pc:chgData name="NORFAEZAH BINTI YA'ACOB" userId="76b39777-2d1d-4dfc-a50a-3b1e7c0c6c49" providerId="ADAL" clId="{96E70A6D-FAD3-4B5A-B681-49203DB1C5BA}" dt="2026-09-08T02:36:26.106" v="27" actId="20577"/>
        <pc:sldMkLst>
          <pc:docMk/>
          <pc:sldMk cId="3434054562" sldId="267"/>
        </pc:sldMkLst>
        <pc:spChg chg="mod">
          <ac:chgData name="NORFAEZAH BINTI YA'ACOB" userId="76b39777-2d1d-4dfc-a50a-3b1e7c0c6c49" providerId="ADAL" clId="{96E70A6D-FAD3-4B5A-B681-49203DB1C5BA}" dt="2026-09-08T02:36:26.106" v="27" actId="20577"/>
          <ac:spMkLst>
            <pc:docMk/>
            <pc:sldMk cId="3434054562" sldId="267"/>
            <ac:spMk id="8" creationId="{FE9D77DB-912D-3FFA-5811-DB4ECF747610}"/>
          </ac:spMkLst>
        </pc:spChg>
      </pc:sldChg>
      <pc:sldChg chg="modSp mod">
        <pc:chgData name="NORFAEZAH BINTI YA'ACOB" userId="76b39777-2d1d-4dfc-a50a-3b1e7c0c6c49" providerId="ADAL" clId="{96E70A6D-FAD3-4B5A-B681-49203DB1C5BA}" dt="2026-09-08T02:42:44.558" v="46" actId="20577"/>
        <pc:sldMkLst>
          <pc:docMk/>
          <pc:sldMk cId="2010454110" sldId="271"/>
        </pc:sldMkLst>
        <pc:spChg chg="mod">
          <ac:chgData name="NORFAEZAH BINTI YA'ACOB" userId="76b39777-2d1d-4dfc-a50a-3b1e7c0c6c49" providerId="ADAL" clId="{96E70A6D-FAD3-4B5A-B681-49203DB1C5BA}" dt="2026-09-08T02:42:44.558" v="46" actId="20577"/>
          <ac:spMkLst>
            <pc:docMk/>
            <pc:sldMk cId="2010454110" sldId="271"/>
            <ac:spMk id="13" creationId="{F560A94A-F654-B660-1CD5-A4C06134F249}"/>
          </ac:spMkLst>
        </pc:spChg>
        <pc:spChg chg="mod">
          <ac:chgData name="NORFAEZAH BINTI YA'ACOB" userId="76b39777-2d1d-4dfc-a50a-3b1e7c0c6c49" providerId="ADAL" clId="{96E70A6D-FAD3-4B5A-B681-49203DB1C5BA}" dt="2026-09-08T02:37:43.925" v="38" actId="20577"/>
          <ac:spMkLst>
            <pc:docMk/>
            <pc:sldMk cId="2010454110" sldId="271"/>
            <ac:spMk id="15" creationId="{DE5A1F16-A9FD-3014-A69F-0763C09B086E}"/>
          </ac:spMkLst>
        </pc:spChg>
      </pc:sldChg>
      <pc:sldChg chg="modSp mod">
        <pc:chgData name="NORFAEZAH BINTI YA'ACOB" userId="76b39777-2d1d-4dfc-a50a-3b1e7c0c6c49" providerId="ADAL" clId="{96E70A6D-FAD3-4B5A-B681-49203DB1C5BA}" dt="2026-09-08T02:42:49.282" v="50" actId="20577"/>
        <pc:sldMkLst>
          <pc:docMk/>
          <pc:sldMk cId="18628841" sldId="272"/>
        </pc:sldMkLst>
        <pc:spChg chg="mod">
          <ac:chgData name="NORFAEZAH BINTI YA'ACOB" userId="76b39777-2d1d-4dfc-a50a-3b1e7c0c6c49" providerId="ADAL" clId="{96E70A6D-FAD3-4B5A-B681-49203DB1C5BA}" dt="2026-09-08T02:42:49.282" v="50" actId="20577"/>
          <ac:spMkLst>
            <pc:docMk/>
            <pc:sldMk cId="18628841" sldId="272"/>
            <ac:spMk id="13" creationId="{F78F5837-F39A-0A9B-AE28-25885F1A49D8}"/>
          </ac:spMkLst>
        </pc:spChg>
      </pc:sldChg>
      <pc:sldChg chg="modSp mod">
        <pc:chgData name="NORFAEZAH BINTI YA'ACOB" userId="76b39777-2d1d-4dfc-a50a-3b1e7c0c6c49" providerId="ADAL" clId="{96E70A6D-FAD3-4B5A-B681-49203DB1C5BA}" dt="2026-09-08T02:42:53.515" v="54" actId="20577"/>
        <pc:sldMkLst>
          <pc:docMk/>
          <pc:sldMk cId="2992465423" sldId="273"/>
        </pc:sldMkLst>
        <pc:spChg chg="mod">
          <ac:chgData name="NORFAEZAH BINTI YA'ACOB" userId="76b39777-2d1d-4dfc-a50a-3b1e7c0c6c49" providerId="ADAL" clId="{96E70A6D-FAD3-4B5A-B681-49203DB1C5BA}" dt="2026-09-08T02:42:53.515" v="54" actId="20577"/>
          <ac:spMkLst>
            <pc:docMk/>
            <pc:sldMk cId="2992465423" sldId="273"/>
            <ac:spMk id="13" creationId="{F5DDE09F-729E-5894-E03F-1EBB5C3CAA5A}"/>
          </ac:spMkLst>
        </pc:spChg>
      </pc:sldChg>
      <pc:sldChg chg="modSp mod">
        <pc:chgData name="NORFAEZAH BINTI YA'ACOB" userId="76b39777-2d1d-4dfc-a50a-3b1e7c0c6c49" providerId="ADAL" clId="{96E70A6D-FAD3-4B5A-B681-49203DB1C5BA}" dt="2026-09-08T02:43:01.787" v="58" actId="20577"/>
        <pc:sldMkLst>
          <pc:docMk/>
          <pc:sldMk cId="67891667" sldId="274"/>
        </pc:sldMkLst>
        <pc:spChg chg="mod">
          <ac:chgData name="NORFAEZAH BINTI YA'ACOB" userId="76b39777-2d1d-4dfc-a50a-3b1e7c0c6c49" providerId="ADAL" clId="{96E70A6D-FAD3-4B5A-B681-49203DB1C5BA}" dt="2026-09-08T02:43:01.787" v="58" actId="20577"/>
          <ac:spMkLst>
            <pc:docMk/>
            <pc:sldMk cId="67891667" sldId="274"/>
            <ac:spMk id="13" creationId="{7B7E80CE-4D4E-F10D-27C2-5818F990A171}"/>
          </ac:spMkLst>
        </pc:spChg>
      </pc:sldChg>
      <pc:sldChg chg="modSp mod">
        <pc:chgData name="NORFAEZAH BINTI YA'ACOB" userId="76b39777-2d1d-4dfc-a50a-3b1e7c0c6c49" providerId="ADAL" clId="{96E70A6D-FAD3-4B5A-B681-49203DB1C5BA}" dt="2026-09-08T02:42:37.503" v="42" actId="20577"/>
        <pc:sldMkLst>
          <pc:docMk/>
          <pc:sldMk cId="3354711879" sldId="277"/>
        </pc:sldMkLst>
        <pc:spChg chg="mod">
          <ac:chgData name="NORFAEZAH BINTI YA'ACOB" userId="76b39777-2d1d-4dfc-a50a-3b1e7c0c6c49" providerId="ADAL" clId="{96E70A6D-FAD3-4B5A-B681-49203DB1C5BA}" dt="2026-09-08T02:42:37.503" v="42" actId="20577"/>
          <ac:spMkLst>
            <pc:docMk/>
            <pc:sldMk cId="3354711879" sldId="277"/>
            <ac:spMk id="13" creationId="{D6ADDC60-598C-9BE4-F4B6-711CC7268594}"/>
          </ac:spMkLst>
        </pc:spChg>
      </pc:sldChg>
    </pc:docChg>
  </pc:docChgLst>
  <pc:docChgLst>
    <pc:chgData name="NURUL NADHIRAH BINTI ANUAR" userId="S::nurulnadhirah@hrdcorp.gov.my::584d0f93-a227-415a-a273-f55545d41e8b" providerId="AD" clId="Web-{E41D7BF2-490D-28F6-E965-A893EC9C1D35}"/>
    <pc:docChg chg="modSld">
      <pc:chgData name="NURUL NADHIRAH BINTI ANUAR" userId="S::nurulnadhirah@hrdcorp.gov.my::584d0f93-a227-415a-a273-f55545d41e8b" providerId="AD" clId="Web-{E41D7BF2-490D-28F6-E965-A893EC9C1D35}" dt="2026-09-09T07:41:25.601" v="1" actId="20577"/>
      <pc:docMkLst>
        <pc:docMk/>
      </pc:docMkLst>
      <pc:sldChg chg="modSp">
        <pc:chgData name="NURUL NADHIRAH BINTI ANUAR" userId="S::nurulnadhirah@hrdcorp.gov.my::584d0f93-a227-415a-a273-f55545d41e8b" providerId="AD" clId="Web-{E41D7BF2-490D-28F6-E965-A893EC9C1D35}" dt="2026-09-09T07:41:25.601" v="1" actId="20577"/>
        <pc:sldMkLst>
          <pc:docMk/>
          <pc:sldMk cId="3413067726" sldId="276"/>
        </pc:sldMkLst>
        <pc:spChg chg="mod">
          <ac:chgData name="NURUL NADHIRAH BINTI ANUAR" userId="S::nurulnadhirah@hrdcorp.gov.my::584d0f93-a227-415a-a273-f55545d41e8b" providerId="AD" clId="Web-{E41D7BF2-490D-28F6-E965-A893EC9C1D35}" dt="2026-09-09T07:41:25.601" v="1" actId="20577"/>
          <ac:spMkLst>
            <pc:docMk/>
            <pc:sldMk cId="3413067726" sldId="276"/>
            <ac:spMk id="8" creationId="{30616BF7-DFC7-F55D-3956-5AEC612D9468}"/>
          </ac:spMkLst>
        </pc:spChg>
      </pc:sldChg>
    </pc:docChg>
  </pc:docChgLst>
  <pc:docChgLst>
    <pc:chgData name="SAIDATUL SHAMIMI BINTI SAIFUDDIN" userId="S::saidatulshamimi@hrdcorp.gov.my::015823e4-a9bb-4f98-966e-c46b61a1538d" providerId="AD" clId="Web-{CA6767A5-A135-757E-BB49-A3F7FBEE9BFD}"/>
    <pc:docChg chg="modSld">
      <pc:chgData name="SAIDATUL SHAMIMI BINTI SAIFUDDIN" userId="S::saidatulshamimi@hrdcorp.gov.my::015823e4-a9bb-4f98-966e-c46b61a1538d" providerId="AD" clId="Web-{CA6767A5-A135-757E-BB49-A3F7FBEE9BFD}" dt="2026-09-09T08:00:36.791" v="39" actId="20577"/>
      <pc:docMkLst>
        <pc:docMk/>
      </pc:docMkLst>
      <pc:sldChg chg="modSp">
        <pc:chgData name="SAIDATUL SHAMIMI BINTI SAIFUDDIN" userId="S::saidatulshamimi@hrdcorp.gov.my::015823e4-a9bb-4f98-966e-c46b61a1538d" providerId="AD" clId="Web-{CA6767A5-A135-757E-BB49-A3F7FBEE9BFD}" dt="2026-09-09T08:00:36.791" v="39" actId="20577"/>
        <pc:sldMkLst>
          <pc:docMk/>
          <pc:sldMk cId="3413067726" sldId="276"/>
        </pc:sldMkLst>
        <pc:spChg chg="mod">
          <ac:chgData name="SAIDATUL SHAMIMI BINTI SAIFUDDIN" userId="S::saidatulshamimi@hrdcorp.gov.my::015823e4-a9bb-4f98-966e-c46b61a1538d" providerId="AD" clId="Web-{CA6767A5-A135-757E-BB49-A3F7FBEE9BFD}" dt="2026-09-09T08:00:36.791" v="39" actId="20577"/>
          <ac:spMkLst>
            <pc:docMk/>
            <pc:sldMk cId="3413067726" sldId="276"/>
            <ac:spMk id="8" creationId="{30616BF7-DFC7-F55D-3956-5AEC612D9468}"/>
          </ac:spMkLst>
        </pc:spChg>
        <pc:spChg chg="mod">
          <ac:chgData name="SAIDATUL SHAMIMI BINTI SAIFUDDIN" userId="S::saidatulshamimi@hrdcorp.gov.my::015823e4-a9bb-4f98-966e-c46b61a1538d" providerId="AD" clId="Web-{CA6767A5-A135-757E-BB49-A3F7FBEE9BFD}" dt="2026-09-09T07:59:38.088" v="37" actId="20577"/>
          <ac:spMkLst>
            <pc:docMk/>
            <pc:sldMk cId="3413067726" sldId="276"/>
            <ac:spMk id="12" creationId="{6B2A9F0A-9EE6-7A33-29B0-C74D5B7E0BAA}"/>
          </ac:spMkLst>
        </pc:spChg>
      </pc:sldChg>
    </pc:docChg>
  </pc:docChgLst>
  <pc:docChgLst>
    <pc:chgData clId="Web-{3A2536D0-AFDA-D731-CA80-455D2BF54C6A}"/>
    <pc:docChg chg="modSld">
      <pc:chgData name="" userId="" providerId="" clId="Web-{3A2536D0-AFDA-D731-CA80-455D2BF54C6A}" dt="2026-09-08T03:22:38.083" v="1" actId="20577"/>
      <pc:docMkLst>
        <pc:docMk/>
      </pc:docMkLst>
      <pc:sldChg chg="modSp">
        <pc:chgData name="" userId="" providerId="" clId="Web-{3A2536D0-AFDA-D731-CA80-455D2BF54C6A}" dt="2026-09-08T03:22:38.083" v="1" actId="20577"/>
        <pc:sldMkLst>
          <pc:docMk/>
          <pc:sldMk cId="2010454110" sldId="271"/>
        </pc:sldMkLst>
        <pc:spChg chg="mod">
          <ac:chgData name="" userId="" providerId="" clId="Web-{3A2536D0-AFDA-D731-CA80-455D2BF54C6A}" dt="2026-09-08T03:22:38.083" v="1" actId="20577"/>
          <ac:spMkLst>
            <pc:docMk/>
            <pc:sldMk cId="2010454110" sldId="271"/>
            <ac:spMk id="13" creationId="{F560A94A-F654-B660-1CD5-A4C06134F249}"/>
          </ac:spMkLst>
        </pc:spChg>
      </pc:sldChg>
    </pc:docChg>
  </pc:docChgLst>
  <pc:docChgLst>
    <pc:chgData name="SAIDATUL SHAMIMI BINTI SAIFUDDIN" userId="S::saidatulshamimi@hrdcorp.gov.my::015823e4-a9bb-4f98-966e-c46b61a1538d" providerId="AD" clId="Web-{3A2536D0-AFDA-D731-CA80-455D2BF54C6A}"/>
    <pc:docChg chg="modSld">
      <pc:chgData name="SAIDATUL SHAMIMI BINTI SAIFUDDIN" userId="S::saidatulshamimi@hrdcorp.gov.my::015823e4-a9bb-4f98-966e-c46b61a1538d" providerId="AD" clId="Web-{3A2536D0-AFDA-D731-CA80-455D2BF54C6A}" dt="2026-09-08T03:24:02.229" v="8" actId="20577"/>
      <pc:docMkLst>
        <pc:docMk/>
      </pc:docMkLst>
      <pc:sldChg chg="modSp">
        <pc:chgData name="SAIDATUL SHAMIMI BINTI SAIFUDDIN" userId="S::saidatulshamimi@hrdcorp.gov.my::015823e4-a9bb-4f98-966e-c46b61a1538d" providerId="AD" clId="Web-{3A2536D0-AFDA-D731-CA80-455D2BF54C6A}" dt="2026-09-08T03:23:48.384" v="4" actId="20577"/>
        <pc:sldMkLst>
          <pc:docMk/>
          <pc:sldMk cId="18628841" sldId="272"/>
        </pc:sldMkLst>
        <pc:spChg chg="mod">
          <ac:chgData name="SAIDATUL SHAMIMI BINTI SAIFUDDIN" userId="S::saidatulshamimi@hrdcorp.gov.my::015823e4-a9bb-4f98-966e-c46b61a1538d" providerId="AD" clId="Web-{3A2536D0-AFDA-D731-CA80-455D2BF54C6A}" dt="2026-09-08T03:23:48.384" v="4" actId="20577"/>
          <ac:spMkLst>
            <pc:docMk/>
            <pc:sldMk cId="18628841" sldId="272"/>
            <ac:spMk id="13" creationId="{F78F5837-F39A-0A9B-AE28-25885F1A49D8}"/>
          </ac:spMkLst>
        </pc:spChg>
      </pc:sldChg>
      <pc:sldChg chg="modSp">
        <pc:chgData name="SAIDATUL SHAMIMI BINTI SAIFUDDIN" userId="S::saidatulshamimi@hrdcorp.gov.my::015823e4-a9bb-4f98-966e-c46b61a1538d" providerId="AD" clId="Web-{3A2536D0-AFDA-D731-CA80-455D2BF54C6A}" dt="2026-09-08T03:23:56.650" v="6" actId="20577"/>
        <pc:sldMkLst>
          <pc:docMk/>
          <pc:sldMk cId="2992465423" sldId="273"/>
        </pc:sldMkLst>
        <pc:spChg chg="mod">
          <ac:chgData name="SAIDATUL SHAMIMI BINTI SAIFUDDIN" userId="S::saidatulshamimi@hrdcorp.gov.my::015823e4-a9bb-4f98-966e-c46b61a1538d" providerId="AD" clId="Web-{3A2536D0-AFDA-D731-CA80-455D2BF54C6A}" dt="2026-09-08T03:23:56.650" v="6" actId="20577"/>
          <ac:spMkLst>
            <pc:docMk/>
            <pc:sldMk cId="2992465423" sldId="273"/>
            <ac:spMk id="13" creationId="{F5DDE09F-729E-5894-E03F-1EBB5C3CAA5A}"/>
          </ac:spMkLst>
        </pc:spChg>
      </pc:sldChg>
      <pc:sldChg chg="modSp">
        <pc:chgData name="SAIDATUL SHAMIMI BINTI SAIFUDDIN" userId="S::saidatulshamimi@hrdcorp.gov.my::015823e4-a9bb-4f98-966e-c46b61a1538d" providerId="AD" clId="Web-{3A2536D0-AFDA-D731-CA80-455D2BF54C6A}" dt="2026-09-08T03:24:02.229" v="8" actId="20577"/>
        <pc:sldMkLst>
          <pc:docMk/>
          <pc:sldMk cId="67891667" sldId="274"/>
        </pc:sldMkLst>
        <pc:spChg chg="mod">
          <ac:chgData name="SAIDATUL SHAMIMI BINTI SAIFUDDIN" userId="S::saidatulshamimi@hrdcorp.gov.my::015823e4-a9bb-4f98-966e-c46b61a1538d" providerId="AD" clId="Web-{3A2536D0-AFDA-D731-CA80-455D2BF54C6A}" dt="2026-09-08T03:24:02.229" v="8" actId="20577"/>
          <ac:spMkLst>
            <pc:docMk/>
            <pc:sldMk cId="67891667" sldId="274"/>
            <ac:spMk id="13" creationId="{7B7E80CE-4D4E-F10D-27C2-5818F990A171}"/>
          </ac:spMkLst>
        </pc:spChg>
      </pc:sldChg>
      <pc:sldChg chg="modSp">
        <pc:chgData name="SAIDATUL SHAMIMI BINTI SAIFUDDIN" userId="S::saidatulshamimi@hrdcorp.gov.my::015823e4-a9bb-4f98-966e-c46b61a1538d" providerId="AD" clId="Web-{3A2536D0-AFDA-D731-CA80-455D2BF54C6A}" dt="2026-09-08T03:22:53.427" v="1" actId="20577"/>
        <pc:sldMkLst>
          <pc:docMk/>
          <pc:sldMk cId="3354711879" sldId="277"/>
        </pc:sldMkLst>
        <pc:spChg chg="mod">
          <ac:chgData name="SAIDATUL SHAMIMI BINTI SAIFUDDIN" userId="S::saidatulshamimi@hrdcorp.gov.my::015823e4-a9bb-4f98-966e-c46b61a1538d" providerId="AD" clId="Web-{3A2536D0-AFDA-D731-CA80-455D2BF54C6A}" dt="2026-09-08T03:22:53.427" v="1" actId="20577"/>
          <ac:spMkLst>
            <pc:docMk/>
            <pc:sldMk cId="3354711879" sldId="277"/>
            <ac:spMk id="13" creationId="{D6ADDC60-598C-9BE4-F4B6-711CC726859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44"/>
            <a:ext cx="3890849" cy="587386"/>
            <a:chOff x="5854192" y="4233705"/>
            <a:chExt cx="3429000"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69185"/>
              <a:ext cx="3152488" cy="3134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a:latin typeface="Century Gothic" panose="020B0502020202020204" pitchFamily="34" charset="0"/>
                  <a:cs typeface="Arial" panose="020B0604020202020204" pitchFamily="34" charset="0"/>
                </a:rPr>
                <a:t>Proposal Template for Trainer:</a:t>
              </a:r>
            </a:p>
            <a:p>
              <a:pPr algn="ctr"/>
              <a:r>
                <a:rPr lang="en-US" sz="1350" b="1">
                  <a:latin typeface="Century Gothic" panose="020B0502020202020204" pitchFamily="34" charset="0"/>
                  <a:cs typeface="Arial" panose="020B0604020202020204" pitchFamily="34" charset="0"/>
                </a:rPr>
                <a:t>TRAINING QUALITY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1049018654"/>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panose="020B0604020202020204" pitchFamily="34" charset="0"/>
                          <a:cs typeface="Arial" panose="020B0604020202020204" pitchFamily="34" charset="0"/>
                        </a:rPr>
                        <a:t>Your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panose="020B0604020202020204" pitchFamily="34" charset="0"/>
                          <a:cs typeface="Arial" panose="020B0604020202020204" pitchFamily="34" charset="0"/>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a:solidFill>
                            <a:schemeClr val="tx1"/>
                          </a:solidFill>
                          <a:latin typeface="Arial" panose="020B0604020202020204" pitchFamily="34" charset="0"/>
                          <a:cs typeface="Arial" panose="020B0604020202020204" pitchFamily="34" charset="0"/>
                        </a:rPr>
                        <a:t>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5).</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1015663"/>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1:</a:t>
            </a:r>
          </a:p>
          <a:p>
            <a:r>
              <a:rPr lang="en-US" sz="2000" b="1">
                <a:solidFill>
                  <a:schemeClr val="bg1"/>
                </a:solidFill>
                <a:latin typeface="Arial"/>
                <a:cs typeface="Arial"/>
              </a:rPr>
              <a:t>TRAINING PERFORMANCE CONSISTENCY (10%)</a:t>
            </a:r>
            <a:endParaRPr lang="en-US" sz="2000" b="1">
              <a:solidFill>
                <a:schemeClr val="bg1"/>
              </a:solidFill>
              <a:latin typeface="Arial" panose="020B0604020202020204" pitchFamily="34" charset="0"/>
              <a:cs typeface="Arial" panose="020B0604020202020204" pitchFamily="34" charset="0"/>
            </a:endParaRPr>
          </a:p>
          <a:p>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monitor your own training performance and identify areas for improvement based on learner feedback?</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improvements made to your training delivery or learner feedback and the outcomes achieved.</a:t>
            </a:r>
          </a:p>
        </p:txBody>
      </p:sp>
    </p:spTree>
    <p:extLst>
      <p:ext uri="{BB962C8B-B14F-4D97-AF65-F5344CB8AC3E}">
        <p14:creationId xmlns:p14="http://schemas.microsoft.com/office/powerpoint/2010/main" val="201045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8C5B6C-5812-9EB0-16A8-9A644FB25F7F}"/>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64AD301-8A4B-DCBF-D763-13365D59E6F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681BCEC0-19E6-E65B-34E3-4DA4DE3B46B0}"/>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D8FC3A7-DEAB-8CA5-24F6-D1C1502666B9}"/>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D0D458C0-B221-19F2-8EA1-8CADCFC9C874}"/>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D6F7B989-6ABE-9DDD-EE2F-F5C8072959B9}"/>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D6ADDC60-598C-9BE4-F4B6-711CC7268594}"/>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a:t>
            </a:r>
          </a:p>
          <a:p>
            <a:r>
              <a:rPr lang="en-MY" sz="2000" b="1">
                <a:solidFill>
                  <a:schemeClr val="bg1"/>
                </a:solidFill>
                <a:latin typeface="Arial"/>
                <a:cs typeface="Arial"/>
              </a:rPr>
              <a:t>SUBJECT MATTER EXPERTISE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3F16F9E-5E94-1D0E-0BE4-C187B79A16BB}"/>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maintain and continuously update your subject matter knowledge and industry expertise?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incorporate current industry practices, developments, standards and real-world experience into your training?</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4711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a:t>
            </a:r>
          </a:p>
          <a:p>
            <a:r>
              <a:rPr lang="en-MY" sz="2000" b="1">
                <a:solidFill>
                  <a:schemeClr val="bg1"/>
                </a:solidFill>
                <a:latin typeface="Arial"/>
                <a:cs typeface="Arial"/>
              </a:rPr>
              <a:t>FACILITATION QUALITY (30%)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86232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your approach to facilitating learning and communicating complex concepts effectively to learners.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adapt your communication and facilitation style to different learner profiles, competency levels and learning needs?</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Provide evidence demonstrating the effectiveness of your facilitation and communication skills.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17361" y="1517658"/>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a:t>
            </a:r>
          </a:p>
          <a:p>
            <a:r>
              <a:rPr lang="en-MY" sz="2000" b="1">
                <a:solidFill>
                  <a:schemeClr val="bg1"/>
                </a:solidFill>
                <a:latin typeface="Arial"/>
                <a:cs typeface="Arial"/>
              </a:rPr>
              <a:t>LEARNER EXPERIENCE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17881" y="2305703"/>
            <a:ext cx="9546401"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analyse learner feedback and translate the findings into improvements?</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Provide examples of improvements made based on learner feedback and the measurable impact achieved.</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46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05263" y="1437499"/>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a:t>
            </a:r>
          </a:p>
          <a:p>
            <a:r>
              <a:rPr lang="en-MY" sz="2000" b="1">
                <a:solidFill>
                  <a:schemeClr val="bg1"/>
                </a:solidFill>
                <a:latin typeface="Arial"/>
                <a:cs typeface="Arial"/>
              </a:rPr>
              <a:t>LEARNING INNOVATION &amp; ENHANCEMENT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05263" y="2243167"/>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innovative teaching practices and/or technologies that you have adopted to enhance your training delivery. </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has the innovation or technology improved learner engagement, understanding or learning outcomes? </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 you evaluate and continuously improve the effectiveness of your innovative teaching practices?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891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862322"/>
          </a:xfrm>
          <a:prstGeom prst="rect">
            <a:avLst/>
          </a:prstGeom>
          <a:noFill/>
        </p:spPr>
        <p:txBody>
          <a:bodyPr wrap="square" lIns="91440" tIns="45720" rIns="91440" bIns="45720" anchor="t">
            <a:spAutoFit/>
          </a:bodyPr>
          <a:lstStyle/>
          <a:p>
            <a:pPr algn="just"/>
            <a:br>
              <a:rPr lang="en-US">
                <a:latin typeface="Arial" panose="020B0604020202020204" pitchFamily="34" charset="0"/>
                <a:cs typeface="Arial" panose="020B0604020202020204" pitchFamily="34" charset="0"/>
              </a:rPr>
            </a:br>
            <a:r>
              <a:rPr lang="en-US">
                <a:solidFill>
                  <a:prstClr val="black"/>
                </a:solidFill>
                <a:latin typeface="Arial"/>
                <a:ea typeface="+mn-lt"/>
                <a:cs typeface="Arial"/>
              </a:rPr>
              <a:t>  The individual agrees to the terms and conditions and declares that this entry form is eligible for participation in the HRD Awards 2026. The individual confirms that all facts, information, and figures contained within this entry form are accurate and true. The individual will be available should the judging panel wish to clarify any information provided in this entry form. The individual hereby agrees to abide by the Terms and Conditions of the HRD Awards 2026 as set forth. The individual shall accept the judges’ decision as final and acknowledges that no appeal will be allowed.</a:t>
            </a:r>
            <a:endParaRPr lang="en-US">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lIns="91440" tIns="45720" rIns="91440" bIns="45720" anchor="t">
            <a:spAutoFit/>
          </a:bodyPr>
          <a:lstStyle/>
          <a:p>
            <a:r>
              <a:rPr lang="en-MY" sz="1800">
                <a:solidFill>
                  <a:prstClr val="black"/>
                </a:solidFill>
                <a:latin typeface="Arial"/>
                <a:cs typeface="Arial"/>
              </a:rPr>
              <a:t>[</a:t>
            </a:r>
            <a:r>
              <a:rPr lang="en-MY">
                <a:solidFill>
                  <a:prstClr val="black"/>
                </a:solidFill>
                <a:latin typeface="Arial"/>
                <a:cs typeface="Arial"/>
              </a:rPr>
              <a:t>Trainer's Digital Signature]</a:t>
            </a:r>
            <a:endParaRPr lang="en-MY" sz="1800">
              <a:solidFill>
                <a:prstClr val="black"/>
              </a:solidFill>
              <a:latin typeface="Arial"/>
              <a:cs typeface="Arial"/>
            </a:endParaRP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a:cs typeface="Arial"/>
              </a:rPr>
              <a:t> </a:t>
            </a:r>
            <a:r>
              <a:rPr lang="en-MY" sz="1800">
                <a:solidFill>
                  <a:prstClr val="black"/>
                </a:solidFill>
                <a:latin typeface="Arial"/>
                <a:cs typeface="Arial"/>
              </a:rPr>
              <a:t>Endorsed by CHRO/CEO/Director :   </a:t>
            </a:r>
            <a:br>
              <a:rPr lang="en-MY" sz="1800">
                <a:latin typeface="Arial" panose="020B0604020202020204" pitchFamily="34" charset="0"/>
                <a:cs typeface="Arial" panose="020B0604020202020204" pitchFamily="34" charset="0"/>
              </a:rPr>
            </a:br>
            <a:r>
              <a:rPr lang="en-MY" sz="1800">
                <a:solidFill>
                  <a:prstClr val="black"/>
                </a:solidFill>
                <a:latin typeface="Arial"/>
                <a:cs typeface="Arial"/>
              </a:rPr>
              <a:t>	</a:t>
            </a:r>
          </a:p>
          <a:p>
            <a:r>
              <a:rPr lang="en-MY">
                <a:solidFill>
                  <a:prstClr val="black"/>
                </a:solidFill>
                <a:latin typeface="Arial"/>
                <a:cs typeface="Arial"/>
              </a:rPr>
              <a:t> </a:t>
            </a:r>
            <a:r>
              <a:rPr lang="en-MY" sz="1800">
                <a:solidFill>
                  <a:prstClr val="black"/>
                </a:solidFill>
                <a:latin typeface="Arial"/>
                <a:cs typeface="Arial"/>
              </a:rPr>
              <a:t>-----------------------------------------------</a:t>
            </a:r>
          </a:p>
          <a:p>
            <a:r>
              <a:rPr lang="en-MY">
                <a:solidFill>
                  <a:prstClr val="black"/>
                </a:solidFill>
                <a:latin typeface="Arial"/>
                <a:cs typeface="Arial"/>
              </a:rPr>
              <a:t> </a:t>
            </a:r>
            <a:r>
              <a:rPr lang="en-MY" sz="1800">
                <a:solidFill>
                  <a:prstClr val="black"/>
                </a:solidFill>
                <a:latin typeface="Arial"/>
                <a:cs typeface="Arial"/>
              </a:rPr>
              <a:t>Name : </a:t>
            </a:r>
          </a:p>
          <a:p>
            <a:r>
              <a:rPr lang="en-MY">
                <a:solidFill>
                  <a:prstClr val="black"/>
                </a:solidFill>
                <a:latin typeface="Arial"/>
                <a:cs typeface="Arial"/>
              </a:rPr>
              <a:t> </a:t>
            </a:r>
            <a:r>
              <a:rPr lang="en-MY" sz="1800">
                <a:solidFill>
                  <a:prstClr val="black"/>
                </a:solidFill>
                <a:latin typeface="Arial"/>
                <a:cs typeface="Arial"/>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a:cs typeface="Arial"/>
              </a:rPr>
              <a:t>-THE END- </a:t>
            </a:r>
            <a:endParaRPr lang="en-US" sz="1800" b="1">
              <a:solidFill>
                <a:prstClr val="black"/>
              </a:solidFill>
              <a:latin typeface="Arial"/>
              <a:cs typeface="Arial"/>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C773AE44-2C7D-42FB-AF4B-428711AEA601}">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6eb6cb97-b561-49c5-9ab3-6919c55410c7"/>
    <ds:schemaRef ds:uri="7a14024e-5a11-4f1d-9e6f-5a3073d40a46"/>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1</cp:revision>
  <dcterms:created xsi:type="dcterms:W3CDTF">2025-05-19T04:21:10Z</dcterms:created>
  <dcterms:modified xsi:type="dcterms:W3CDTF">2026-09-09T08:00:55Z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