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67" r:id="rId5"/>
    <p:sldId id="268" r:id="rId6"/>
    <p:sldId id="269" r:id="rId7"/>
    <p:sldId id="271" r:id="rId8"/>
    <p:sldId id="277" r:id="rId9"/>
    <p:sldId id="272" r:id="rId10"/>
    <p:sldId id="273" r:id="rId11"/>
    <p:sldId id="274" r:id="rId12"/>
    <p:sldId id="276" r:id="rId13"/>
    <p:sldId id="26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DBAF"/>
    <a:srgbClr val="FFA44C"/>
    <a:srgbClr val="FFB900"/>
    <a:srgbClr val="FFBF0D"/>
    <a:srgbClr val="FFC8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96B207-B5EB-418F-70D7-F68129BFB3E7}" v="6" dt="2026-09-09T07:42:20.860"/>
    <p1510:client id="{73594EA9-E6A3-4AE7-B4CF-C231E812A9E8}" v="2" dt="2026-09-08T03:37:47.993"/>
    <p1510:client id="{DD6E0B25-17AA-B9F3-3600-A10777EEE129}" v="10" dt="2026-09-09T07:51:04.773"/>
    <p1510:client id="{EAB9D6F1-8C07-484B-AF92-80ABFFB1D545}" v="89" dt="2026-09-08T03:04:14.0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URUL NADHIRAH BINTI ANUAR" userId="S::nurulnadhirah@hrdcorp.gov.my::584d0f93-a227-415a-a273-f55545d41e8b" providerId="AD" clId="Web-{4496B207-B5EB-418F-70D7-F68129BFB3E7}"/>
    <pc:docChg chg="modSld">
      <pc:chgData name="NURUL NADHIRAH BINTI ANUAR" userId="S::nurulnadhirah@hrdcorp.gov.my::584d0f93-a227-415a-a273-f55545d41e8b" providerId="AD" clId="Web-{4496B207-B5EB-418F-70D7-F68129BFB3E7}" dt="2026-09-09T07:42:20.860" v="0" actId="20577"/>
      <pc:docMkLst>
        <pc:docMk/>
      </pc:docMkLst>
      <pc:sldChg chg="modSp">
        <pc:chgData name="NURUL NADHIRAH BINTI ANUAR" userId="S::nurulnadhirah@hrdcorp.gov.my::584d0f93-a227-415a-a273-f55545d41e8b" providerId="AD" clId="Web-{4496B207-B5EB-418F-70D7-F68129BFB3E7}" dt="2026-09-09T07:42:20.860" v="0" actId="20577"/>
        <pc:sldMkLst>
          <pc:docMk/>
          <pc:sldMk cId="3413067726" sldId="276"/>
        </pc:sldMkLst>
        <pc:spChg chg="mod">
          <ac:chgData name="NURUL NADHIRAH BINTI ANUAR" userId="S::nurulnadhirah@hrdcorp.gov.my::584d0f93-a227-415a-a273-f55545d41e8b" providerId="AD" clId="Web-{4496B207-B5EB-418F-70D7-F68129BFB3E7}" dt="2026-09-09T07:42:20.860" v="0" actId="20577"/>
          <ac:spMkLst>
            <pc:docMk/>
            <pc:sldMk cId="3413067726" sldId="276"/>
            <ac:spMk id="8" creationId="{30616BF7-DFC7-F55D-3956-5AEC612D9468}"/>
          </ac:spMkLst>
        </pc:spChg>
      </pc:sldChg>
    </pc:docChg>
  </pc:docChgLst>
  <pc:docChgLst>
    <pc:chgData name="CHRISTINE ANAK ROBERT" userId="7a58dbc7-d772-43ce-95ca-de998e284b02" providerId="ADAL" clId="{66A6B04E-4021-48B4-8202-77633851EC73}"/>
    <pc:docChg chg="undo custSel addSld delSld modSld">
      <pc:chgData name="CHRISTINE ANAK ROBERT" userId="7a58dbc7-d772-43ce-95ca-de998e284b02" providerId="ADAL" clId="{66A6B04E-4021-48B4-8202-77633851EC73}" dt="2026-09-08T03:37:47.993" v="89"/>
      <pc:docMkLst>
        <pc:docMk/>
      </pc:docMkLst>
      <pc:sldChg chg="modSp mod">
        <pc:chgData name="CHRISTINE ANAK ROBERT" userId="7a58dbc7-d772-43ce-95ca-de998e284b02" providerId="ADAL" clId="{66A6B04E-4021-48B4-8202-77633851EC73}" dt="2026-09-07T04:27:28.915" v="77" actId="1076"/>
        <pc:sldMkLst>
          <pc:docMk/>
          <pc:sldMk cId="3434054562" sldId="267"/>
        </pc:sldMkLst>
        <pc:spChg chg="mod">
          <ac:chgData name="CHRISTINE ANAK ROBERT" userId="7a58dbc7-d772-43ce-95ca-de998e284b02" providerId="ADAL" clId="{66A6B04E-4021-48B4-8202-77633851EC73}" dt="2026-09-07T04:27:20.707" v="76" actId="1076"/>
          <ac:spMkLst>
            <pc:docMk/>
            <pc:sldMk cId="3434054562" sldId="267"/>
            <ac:spMk id="6" creationId="{7D450222-D107-FE25-AFB1-3E6BBA43950A}"/>
          </ac:spMkLst>
        </pc:spChg>
        <pc:spChg chg="mod">
          <ac:chgData name="CHRISTINE ANAK ROBERT" userId="7a58dbc7-d772-43ce-95ca-de998e284b02" providerId="ADAL" clId="{66A6B04E-4021-48B4-8202-77633851EC73}" dt="2026-09-07T04:27:28.915" v="77" actId="1076"/>
          <ac:spMkLst>
            <pc:docMk/>
            <pc:sldMk cId="3434054562" sldId="267"/>
            <ac:spMk id="8" creationId="{FE9D77DB-912D-3FFA-5811-DB4ECF747610}"/>
          </ac:spMkLst>
        </pc:spChg>
        <pc:grpChg chg="mod">
          <ac:chgData name="CHRISTINE ANAK ROBERT" userId="7a58dbc7-d772-43ce-95ca-de998e284b02" providerId="ADAL" clId="{66A6B04E-4021-48B4-8202-77633851EC73}" dt="2026-09-07T04:27:11.782" v="74" actId="14100"/>
          <ac:grpSpMkLst>
            <pc:docMk/>
            <pc:sldMk cId="3434054562" sldId="267"/>
            <ac:grpSpMk id="5" creationId="{34A85264-990E-1525-94E6-606D5BF54BBB}"/>
          </ac:grpSpMkLst>
        </pc:grpChg>
      </pc:sldChg>
      <pc:sldChg chg="modSp mod">
        <pc:chgData name="CHRISTINE ANAK ROBERT" userId="7a58dbc7-d772-43ce-95ca-de998e284b02" providerId="ADAL" clId="{66A6B04E-4021-48B4-8202-77633851EC73}" dt="2026-09-07T04:09:29.709" v="1" actId="2711"/>
        <pc:sldMkLst>
          <pc:docMk/>
          <pc:sldMk cId="414982915" sldId="268"/>
        </pc:sldMkLst>
        <pc:spChg chg="mod">
          <ac:chgData name="CHRISTINE ANAK ROBERT" userId="7a58dbc7-d772-43ce-95ca-de998e284b02" providerId="ADAL" clId="{66A6B04E-4021-48B4-8202-77633851EC73}" dt="2026-09-07T04:09:22.247" v="0" actId="2711"/>
          <ac:spMkLst>
            <pc:docMk/>
            <pc:sldMk cId="414982915" sldId="268"/>
            <ac:spMk id="11" creationId="{93EF5DDF-A154-7B24-F862-F7F6C62E4AF0}"/>
          </ac:spMkLst>
        </pc:spChg>
        <pc:graphicFrameChg chg="modGraphic">
          <ac:chgData name="CHRISTINE ANAK ROBERT" userId="7a58dbc7-d772-43ce-95ca-de998e284b02" providerId="ADAL" clId="{66A6B04E-4021-48B4-8202-77633851EC73}" dt="2026-09-07T04:09:29.709" v="1" actId="2711"/>
          <ac:graphicFrameMkLst>
            <pc:docMk/>
            <pc:sldMk cId="414982915" sldId="268"/>
            <ac:graphicFrameMk id="7" creationId="{9470C510-FCA1-56A9-C114-B158D3D4C39F}"/>
          </ac:graphicFrameMkLst>
        </pc:graphicFrameChg>
      </pc:sldChg>
      <pc:sldChg chg="modSp mod">
        <pc:chgData name="CHRISTINE ANAK ROBERT" userId="7a58dbc7-d772-43ce-95ca-de998e284b02" providerId="ADAL" clId="{66A6B04E-4021-48B4-8202-77633851EC73}" dt="2026-09-07T04:09:43.949" v="2" actId="2711"/>
        <pc:sldMkLst>
          <pc:docMk/>
          <pc:sldMk cId="3557488537" sldId="269"/>
        </pc:sldMkLst>
        <pc:spChg chg="mod">
          <ac:chgData name="CHRISTINE ANAK ROBERT" userId="7a58dbc7-d772-43ce-95ca-de998e284b02" providerId="ADAL" clId="{66A6B04E-4021-48B4-8202-77633851EC73}" dt="2026-09-07T04:09:43.949" v="2" actId="2711"/>
          <ac:spMkLst>
            <pc:docMk/>
            <pc:sldMk cId="3557488537" sldId="269"/>
            <ac:spMk id="8" creationId="{BAE880EC-60B2-1969-6224-20B641AC1C7D}"/>
          </ac:spMkLst>
        </pc:spChg>
      </pc:sldChg>
      <pc:sldChg chg="modSp mod">
        <pc:chgData name="CHRISTINE ANAK ROBERT" userId="7a58dbc7-d772-43ce-95ca-de998e284b02" providerId="ADAL" clId="{66A6B04E-4021-48B4-8202-77633851EC73}" dt="2026-09-08T03:37:47.993" v="89"/>
        <pc:sldMkLst>
          <pc:docMk/>
          <pc:sldMk cId="2010454110" sldId="271"/>
        </pc:sldMkLst>
        <pc:spChg chg="mod">
          <ac:chgData name="CHRISTINE ANAK ROBERT" userId="7a58dbc7-d772-43ce-95ca-de998e284b02" providerId="ADAL" clId="{66A6B04E-4021-48B4-8202-77633851EC73}" dt="2026-09-08T03:22:35.423" v="87" actId="20577"/>
          <ac:spMkLst>
            <pc:docMk/>
            <pc:sldMk cId="2010454110" sldId="271"/>
            <ac:spMk id="13" creationId="{F560A94A-F654-B660-1CD5-A4C06134F249}"/>
          </ac:spMkLst>
        </pc:spChg>
        <pc:spChg chg="mod">
          <ac:chgData name="CHRISTINE ANAK ROBERT" userId="7a58dbc7-d772-43ce-95ca-de998e284b02" providerId="ADAL" clId="{66A6B04E-4021-48B4-8202-77633851EC73}" dt="2026-09-08T03:37:47.993" v="89"/>
          <ac:spMkLst>
            <pc:docMk/>
            <pc:sldMk cId="2010454110" sldId="271"/>
            <ac:spMk id="15" creationId="{DE5A1F16-A9FD-3014-A69F-0763C09B086E}"/>
          </ac:spMkLst>
        </pc:spChg>
      </pc:sldChg>
      <pc:sldChg chg="modSp mod">
        <pc:chgData name="CHRISTINE ANAK ROBERT" userId="7a58dbc7-d772-43ce-95ca-de998e284b02" providerId="ADAL" clId="{66A6B04E-4021-48B4-8202-77633851EC73}" dt="2026-09-08T03:22:26.483" v="83" actId="20577"/>
        <pc:sldMkLst>
          <pc:docMk/>
          <pc:sldMk cId="18628841" sldId="272"/>
        </pc:sldMkLst>
        <pc:spChg chg="mod">
          <ac:chgData name="CHRISTINE ANAK ROBERT" userId="7a58dbc7-d772-43ce-95ca-de998e284b02" providerId="ADAL" clId="{66A6B04E-4021-48B4-8202-77633851EC73}" dt="2026-09-08T03:22:26.483" v="83" actId="20577"/>
          <ac:spMkLst>
            <pc:docMk/>
            <pc:sldMk cId="18628841" sldId="272"/>
            <ac:spMk id="13" creationId="{F78F5837-F39A-0A9B-AE28-25885F1A49D8}"/>
          </ac:spMkLst>
        </pc:spChg>
        <pc:spChg chg="mod">
          <ac:chgData name="CHRISTINE ANAK ROBERT" userId="7a58dbc7-d772-43ce-95ca-de998e284b02" providerId="ADAL" clId="{66A6B04E-4021-48B4-8202-77633851EC73}" dt="2026-09-07T04:12:15.403" v="26" actId="2711"/>
          <ac:spMkLst>
            <pc:docMk/>
            <pc:sldMk cId="18628841" sldId="272"/>
            <ac:spMk id="15" creationId="{FD5E34C9-BE41-1CB4-DDFA-4B12219697A3}"/>
          </ac:spMkLst>
        </pc:spChg>
      </pc:sldChg>
      <pc:sldChg chg="modSp mod">
        <pc:chgData name="CHRISTINE ANAK ROBERT" userId="7a58dbc7-d772-43ce-95ca-de998e284b02" providerId="ADAL" clId="{66A6B04E-4021-48B4-8202-77633851EC73}" dt="2026-09-08T03:22:15.146" v="81" actId="20577"/>
        <pc:sldMkLst>
          <pc:docMk/>
          <pc:sldMk cId="2992465423" sldId="273"/>
        </pc:sldMkLst>
        <pc:spChg chg="mod">
          <ac:chgData name="CHRISTINE ANAK ROBERT" userId="7a58dbc7-d772-43ce-95ca-de998e284b02" providerId="ADAL" clId="{66A6B04E-4021-48B4-8202-77633851EC73}" dt="2026-09-08T03:22:15.146" v="81" actId="20577"/>
          <ac:spMkLst>
            <pc:docMk/>
            <pc:sldMk cId="2992465423" sldId="273"/>
            <ac:spMk id="13" creationId="{F5DDE09F-729E-5894-E03F-1EBB5C3CAA5A}"/>
          </ac:spMkLst>
        </pc:spChg>
        <pc:spChg chg="mod">
          <ac:chgData name="CHRISTINE ANAK ROBERT" userId="7a58dbc7-d772-43ce-95ca-de998e284b02" providerId="ADAL" clId="{66A6B04E-4021-48B4-8202-77633851EC73}" dt="2026-09-07T04:14:16.952" v="47" actId="20577"/>
          <ac:spMkLst>
            <pc:docMk/>
            <pc:sldMk cId="2992465423" sldId="273"/>
            <ac:spMk id="15" creationId="{6998F348-BF9C-231D-A447-777B2A0ABFAA}"/>
          </ac:spMkLst>
        </pc:spChg>
      </pc:sldChg>
      <pc:sldChg chg="modSp mod">
        <pc:chgData name="CHRISTINE ANAK ROBERT" userId="7a58dbc7-d772-43ce-95ca-de998e284b02" providerId="ADAL" clId="{66A6B04E-4021-48B4-8202-77633851EC73}" dt="2026-09-08T03:22:10.654" v="79" actId="20577"/>
        <pc:sldMkLst>
          <pc:docMk/>
          <pc:sldMk cId="67891667" sldId="274"/>
        </pc:sldMkLst>
        <pc:spChg chg="mod">
          <ac:chgData name="CHRISTINE ANAK ROBERT" userId="7a58dbc7-d772-43ce-95ca-de998e284b02" providerId="ADAL" clId="{66A6B04E-4021-48B4-8202-77633851EC73}" dt="2026-09-08T03:22:10.654" v="79" actId="20577"/>
          <ac:spMkLst>
            <pc:docMk/>
            <pc:sldMk cId="67891667" sldId="274"/>
            <ac:spMk id="13" creationId="{7B7E80CE-4D4E-F10D-27C2-5818F990A171}"/>
          </ac:spMkLst>
        </pc:spChg>
        <pc:spChg chg="mod">
          <ac:chgData name="CHRISTINE ANAK ROBERT" userId="7a58dbc7-d772-43ce-95ca-de998e284b02" providerId="ADAL" clId="{66A6B04E-4021-48B4-8202-77633851EC73}" dt="2026-09-07T04:14:27.333" v="48" actId="20577"/>
          <ac:spMkLst>
            <pc:docMk/>
            <pc:sldMk cId="67891667" sldId="274"/>
            <ac:spMk id="15" creationId="{75F5704B-6296-EF0E-7F37-007044B99D2C}"/>
          </ac:spMkLst>
        </pc:spChg>
      </pc:sldChg>
      <pc:sldChg chg="modSp add mod">
        <pc:chgData name="CHRISTINE ANAK ROBERT" userId="7a58dbc7-d772-43ce-95ca-de998e284b02" providerId="ADAL" clId="{66A6B04E-4021-48B4-8202-77633851EC73}" dt="2026-09-08T03:22:30.514" v="85" actId="20577"/>
        <pc:sldMkLst>
          <pc:docMk/>
          <pc:sldMk cId="3891904903" sldId="277"/>
        </pc:sldMkLst>
        <pc:spChg chg="mod">
          <ac:chgData name="CHRISTINE ANAK ROBERT" userId="7a58dbc7-d772-43ce-95ca-de998e284b02" providerId="ADAL" clId="{66A6B04E-4021-48B4-8202-77633851EC73}" dt="2026-09-08T03:22:30.514" v="85" actId="20577"/>
          <ac:spMkLst>
            <pc:docMk/>
            <pc:sldMk cId="3891904903" sldId="277"/>
            <ac:spMk id="13" creationId="{50A12D79-C2EA-5028-4576-68880F609D95}"/>
          </ac:spMkLst>
        </pc:spChg>
        <pc:spChg chg="mod">
          <ac:chgData name="CHRISTINE ANAK ROBERT" userId="7a58dbc7-d772-43ce-95ca-de998e284b02" providerId="ADAL" clId="{66A6B04E-4021-48B4-8202-77633851EC73}" dt="2026-09-07T04:12:10.619" v="25" actId="2711"/>
          <ac:spMkLst>
            <pc:docMk/>
            <pc:sldMk cId="3891904903" sldId="277"/>
            <ac:spMk id="15" creationId="{D2D55C51-FB30-B7B1-51B5-72A421744901}"/>
          </ac:spMkLst>
        </pc:spChg>
      </pc:sldChg>
    </pc:docChg>
  </pc:docChgLst>
  <pc:docChgLst>
    <pc:chgData name="MUHAMMAD AMSYAR AFIQ BIN AHMAD AZHA" userId="S::amsyar@hrdcorp.gov.my::5cfef846-b19e-41be-b58b-3c6870a3c5ec" providerId="AD" clId="Web-{DD6E0B25-17AA-B9F3-3600-A10777EEE129}"/>
    <pc:docChg chg="modSld">
      <pc:chgData name="MUHAMMAD AMSYAR AFIQ BIN AHMAD AZHA" userId="S::amsyar@hrdcorp.gov.my::5cfef846-b19e-41be-b58b-3c6870a3c5ec" providerId="AD" clId="Web-{DD6E0B25-17AA-B9F3-3600-A10777EEE129}" dt="2026-09-09T07:51:02.742" v="5"/>
      <pc:docMkLst>
        <pc:docMk/>
      </pc:docMkLst>
      <pc:sldChg chg="modSp">
        <pc:chgData name="MUHAMMAD AMSYAR AFIQ BIN AHMAD AZHA" userId="S::amsyar@hrdcorp.gov.my::5cfef846-b19e-41be-b58b-3c6870a3c5ec" providerId="AD" clId="Web-{DD6E0B25-17AA-B9F3-3600-A10777EEE129}" dt="2026-09-09T07:51:02.742" v="5"/>
        <pc:sldMkLst>
          <pc:docMk/>
          <pc:sldMk cId="414982915" sldId="268"/>
        </pc:sldMkLst>
        <pc:graphicFrameChg chg="mod modGraphic">
          <ac:chgData name="MUHAMMAD AMSYAR AFIQ BIN AHMAD AZHA" userId="S::amsyar@hrdcorp.gov.my::5cfef846-b19e-41be-b58b-3c6870a3c5ec" providerId="AD" clId="Web-{DD6E0B25-17AA-B9F3-3600-A10777EEE129}" dt="2026-09-09T07:51:02.742" v="5"/>
          <ac:graphicFrameMkLst>
            <pc:docMk/>
            <pc:sldMk cId="414982915" sldId="268"/>
            <ac:graphicFrameMk id="7" creationId="{9470C510-FCA1-56A9-C114-B158D3D4C39F}"/>
          </ac:graphicFrameMkLst>
        </pc:graphicFrameChg>
      </pc:sldChg>
    </pc:docChg>
  </pc:docChgLst>
  <pc:docChgLst>
    <pc:chgData name="NORFAEZAH BINTI YA'ACOB" userId="76b39777-2d1d-4dfc-a50a-3b1e7c0c6c49" providerId="ADAL" clId="{96E70A6D-FAD3-4B5A-B681-49203DB1C5BA}"/>
    <pc:docChg chg="modSld">
      <pc:chgData name="NORFAEZAH BINTI YA'ACOB" userId="76b39777-2d1d-4dfc-a50a-3b1e7c0c6c49" providerId="ADAL" clId="{96E70A6D-FAD3-4B5A-B681-49203DB1C5BA}" dt="2026-09-08T05:14:06.592" v="92" actId="20577"/>
      <pc:docMkLst>
        <pc:docMk/>
      </pc:docMkLst>
      <pc:sldChg chg="modSp mod">
        <pc:chgData name="NORFAEZAH BINTI YA'ACOB" userId="76b39777-2d1d-4dfc-a50a-3b1e7c0c6c49" providerId="ADAL" clId="{96E70A6D-FAD3-4B5A-B681-49203DB1C5BA}" dt="2026-09-08T02:36:21.818" v="26" actId="20577"/>
        <pc:sldMkLst>
          <pc:docMk/>
          <pc:sldMk cId="3434054562" sldId="267"/>
        </pc:sldMkLst>
        <pc:spChg chg="mod">
          <ac:chgData name="NORFAEZAH BINTI YA'ACOB" userId="76b39777-2d1d-4dfc-a50a-3b1e7c0c6c49" providerId="ADAL" clId="{96E70A6D-FAD3-4B5A-B681-49203DB1C5BA}" dt="2026-09-08T02:30:51.084" v="0"/>
          <ac:spMkLst>
            <pc:docMk/>
            <pc:sldMk cId="3434054562" sldId="267"/>
            <ac:spMk id="6" creationId="{7D450222-D107-FE25-AFB1-3E6BBA43950A}"/>
          </ac:spMkLst>
        </pc:spChg>
        <pc:spChg chg="mod">
          <ac:chgData name="NORFAEZAH BINTI YA'ACOB" userId="76b39777-2d1d-4dfc-a50a-3b1e7c0c6c49" providerId="ADAL" clId="{96E70A6D-FAD3-4B5A-B681-49203DB1C5BA}" dt="2026-09-08T02:36:21.818" v="26" actId="20577"/>
          <ac:spMkLst>
            <pc:docMk/>
            <pc:sldMk cId="3434054562" sldId="267"/>
            <ac:spMk id="8" creationId="{FE9D77DB-912D-3FFA-5811-DB4ECF747610}"/>
          </ac:spMkLst>
        </pc:spChg>
        <pc:grpChg chg="mod">
          <ac:chgData name="NORFAEZAH BINTI YA'ACOB" userId="76b39777-2d1d-4dfc-a50a-3b1e7c0c6c49" providerId="ADAL" clId="{96E70A6D-FAD3-4B5A-B681-49203DB1C5BA}" dt="2026-09-08T02:30:51.084" v="0"/>
          <ac:grpSpMkLst>
            <pc:docMk/>
            <pc:sldMk cId="3434054562" sldId="267"/>
            <ac:grpSpMk id="5" creationId="{34A85264-990E-1525-94E6-606D5BF54BBB}"/>
          </ac:grpSpMkLst>
        </pc:grpChg>
      </pc:sldChg>
      <pc:sldChg chg="modSp mod">
        <pc:chgData name="NORFAEZAH BINTI YA'ACOB" userId="76b39777-2d1d-4dfc-a50a-3b1e7c0c6c49" providerId="ADAL" clId="{96E70A6D-FAD3-4B5A-B681-49203DB1C5BA}" dt="2026-09-08T05:14:02.947" v="90" actId="20577"/>
        <pc:sldMkLst>
          <pc:docMk/>
          <pc:sldMk cId="2010454110" sldId="271"/>
        </pc:sldMkLst>
        <pc:spChg chg="mod">
          <ac:chgData name="NORFAEZAH BINTI YA'ACOB" userId="76b39777-2d1d-4dfc-a50a-3b1e7c0c6c49" providerId="ADAL" clId="{96E70A6D-FAD3-4B5A-B681-49203DB1C5BA}" dt="2026-09-08T05:14:02.947" v="90" actId="20577"/>
          <ac:spMkLst>
            <pc:docMk/>
            <pc:sldMk cId="2010454110" sldId="271"/>
            <ac:spMk id="13" creationId="{F560A94A-F654-B660-1CD5-A4C06134F249}"/>
          </ac:spMkLst>
        </pc:spChg>
        <pc:spChg chg="mod">
          <ac:chgData name="NORFAEZAH BINTI YA'ACOB" userId="76b39777-2d1d-4dfc-a50a-3b1e7c0c6c49" providerId="ADAL" clId="{96E70A6D-FAD3-4B5A-B681-49203DB1C5BA}" dt="2026-09-08T03:02:53.929" v="87" actId="20577"/>
          <ac:spMkLst>
            <pc:docMk/>
            <pc:sldMk cId="2010454110" sldId="271"/>
            <ac:spMk id="15" creationId="{DE5A1F16-A9FD-3014-A69F-0763C09B086E}"/>
          </ac:spMkLst>
        </pc:spChg>
      </pc:sldChg>
      <pc:sldChg chg="modSp mod">
        <pc:chgData name="NORFAEZAH BINTI YA'ACOB" userId="76b39777-2d1d-4dfc-a50a-3b1e7c0c6c49" providerId="ADAL" clId="{96E70A6D-FAD3-4B5A-B681-49203DB1C5BA}" dt="2026-09-08T02:42:22.134" v="38" actId="20577"/>
        <pc:sldMkLst>
          <pc:docMk/>
          <pc:sldMk cId="18628841" sldId="272"/>
        </pc:sldMkLst>
        <pc:spChg chg="mod">
          <ac:chgData name="NORFAEZAH BINTI YA'ACOB" userId="76b39777-2d1d-4dfc-a50a-3b1e7c0c6c49" providerId="ADAL" clId="{96E70A6D-FAD3-4B5A-B681-49203DB1C5BA}" dt="2026-09-08T02:42:22.134" v="38" actId="20577"/>
          <ac:spMkLst>
            <pc:docMk/>
            <pc:sldMk cId="18628841" sldId="272"/>
            <ac:spMk id="13" creationId="{F78F5837-F39A-0A9B-AE28-25885F1A49D8}"/>
          </ac:spMkLst>
        </pc:spChg>
      </pc:sldChg>
      <pc:sldChg chg="modSp mod">
        <pc:chgData name="NORFAEZAH BINTI YA'ACOB" userId="76b39777-2d1d-4dfc-a50a-3b1e7c0c6c49" providerId="ADAL" clId="{96E70A6D-FAD3-4B5A-B681-49203DB1C5BA}" dt="2026-09-08T02:42:26.684" v="42" actId="20577"/>
        <pc:sldMkLst>
          <pc:docMk/>
          <pc:sldMk cId="2992465423" sldId="273"/>
        </pc:sldMkLst>
        <pc:spChg chg="mod">
          <ac:chgData name="NORFAEZAH BINTI YA'ACOB" userId="76b39777-2d1d-4dfc-a50a-3b1e7c0c6c49" providerId="ADAL" clId="{96E70A6D-FAD3-4B5A-B681-49203DB1C5BA}" dt="2026-09-08T02:42:26.684" v="42" actId="20577"/>
          <ac:spMkLst>
            <pc:docMk/>
            <pc:sldMk cId="2992465423" sldId="273"/>
            <ac:spMk id="13" creationId="{F5DDE09F-729E-5894-E03F-1EBB5C3CAA5A}"/>
          </ac:spMkLst>
        </pc:spChg>
      </pc:sldChg>
      <pc:sldChg chg="modSp mod">
        <pc:chgData name="NORFAEZAH BINTI YA'ACOB" userId="76b39777-2d1d-4dfc-a50a-3b1e7c0c6c49" providerId="ADAL" clId="{96E70A6D-FAD3-4B5A-B681-49203DB1C5BA}" dt="2026-09-08T05:14:06.592" v="92" actId="20577"/>
        <pc:sldMkLst>
          <pc:docMk/>
          <pc:sldMk cId="67891667" sldId="274"/>
        </pc:sldMkLst>
        <pc:spChg chg="mod">
          <ac:chgData name="NORFAEZAH BINTI YA'ACOB" userId="76b39777-2d1d-4dfc-a50a-3b1e7c0c6c49" providerId="ADAL" clId="{96E70A6D-FAD3-4B5A-B681-49203DB1C5BA}" dt="2026-09-08T05:14:06.592" v="92" actId="20577"/>
          <ac:spMkLst>
            <pc:docMk/>
            <pc:sldMk cId="67891667" sldId="274"/>
            <ac:spMk id="13" creationId="{7B7E80CE-4D4E-F10D-27C2-5818F990A171}"/>
          </ac:spMkLst>
        </pc:spChg>
      </pc:sldChg>
      <pc:sldChg chg="modSp mod">
        <pc:chgData name="NORFAEZAH BINTI YA'ACOB" userId="76b39777-2d1d-4dfc-a50a-3b1e7c0c6c49" providerId="ADAL" clId="{96E70A6D-FAD3-4B5A-B681-49203DB1C5BA}" dt="2026-09-08T03:04:14.045" v="88"/>
        <pc:sldMkLst>
          <pc:docMk/>
          <pc:sldMk cId="3891904903" sldId="277"/>
        </pc:sldMkLst>
        <pc:spChg chg="mod">
          <ac:chgData name="NORFAEZAH BINTI YA'ACOB" userId="76b39777-2d1d-4dfc-a50a-3b1e7c0c6c49" providerId="ADAL" clId="{96E70A6D-FAD3-4B5A-B681-49203DB1C5BA}" dt="2026-09-08T02:42:16.690" v="34" actId="20577"/>
          <ac:spMkLst>
            <pc:docMk/>
            <pc:sldMk cId="3891904903" sldId="277"/>
            <ac:spMk id="13" creationId="{50A12D79-C2EA-5028-4576-68880F609D95}"/>
          </ac:spMkLst>
        </pc:spChg>
        <pc:spChg chg="mod">
          <ac:chgData name="NORFAEZAH BINTI YA'ACOB" userId="76b39777-2d1d-4dfc-a50a-3b1e7c0c6c49" providerId="ADAL" clId="{96E70A6D-FAD3-4B5A-B681-49203DB1C5BA}" dt="2026-09-08T03:04:14.045" v="88"/>
          <ac:spMkLst>
            <pc:docMk/>
            <pc:sldMk cId="3891904903" sldId="277"/>
            <ac:spMk id="15" creationId="{D2D55C51-FB30-B7B1-51B5-72A421744901}"/>
          </ac:spMkLst>
        </pc:spChg>
      </pc:sldChg>
    </pc:docChg>
  </pc:docChgLst>
  <pc:docChgLst>
    <pc:chgData clId="Web-{4496B207-B5EB-418F-70D7-F68129BFB3E7}"/>
    <pc:docChg chg="modSld">
      <pc:chgData name="" userId="" providerId="" clId="Web-{4496B207-B5EB-418F-70D7-F68129BFB3E7}" dt="2026-09-09T07:42:16.860" v="1" actId="20577"/>
      <pc:docMkLst>
        <pc:docMk/>
      </pc:docMkLst>
      <pc:sldChg chg="modSp">
        <pc:chgData name="" userId="" providerId="" clId="Web-{4496B207-B5EB-418F-70D7-F68129BFB3E7}" dt="2026-09-09T07:42:16.860" v="1" actId="20577"/>
        <pc:sldMkLst>
          <pc:docMk/>
          <pc:sldMk cId="3413067726" sldId="276"/>
        </pc:sldMkLst>
        <pc:spChg chg="mod">
          <ac:chgData name="" userId="" providerId="" clId="Web-{4496B207-B5EB-418F-70D7-F68129BFB3E7}" dt="2026-09-09T07:42:16.860" v="1" actId="20577"/>
          <ac:spMkLst>
            <pc:docMk/>
            <pc:sldMk cId="3413067726" sldId="276"/>
            <ac:spMk id="8" creationId="{30616BF7-DFC7-F55D-3956-5AEC612D946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ACB80-A384-CC4F-B21E-D6CA83BA5D61}"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ECDC5D-B45A-F247-996F-BDA91915A34C}" type="slidenum">
              <a:rPr lang="en-US" smtClean="0"/>
              <a:t>‹#›</a:t>
            </a:fld>
            <a:endParaRPr lang="en-US"/>
          </a:p>
        </p:txBody>
      </p:sp>
    </p:spTree>
    <p:extLst>
      <p:ext uri="{BB962C8B-B14F-4D97-AF65-F5344CB8AC3E}">
        <p14:creationId xmlns:p14="http://schemas.microsoft.com/office/powerpoint/2010/main" val="243066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E700-8AA6-AC99-8796-F274E9E78EB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5D200AC-2FB8-340A-0EEF-92B7A84E8B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08924F1-02C6-1611-9BE4-7913800E481E}"/>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AD420838-85C9-DA97-5441-C8D010FD0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D5850-3152-B1A3-4A59-6BFBEBCD5C39}"/>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10042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2AAF-ED4E-DB02-0969-ED062814523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3ABB30-3072-A6FD-9FBF-DA4CF68CED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94921E3-2EE9-342A-04C0-E41A1BFBAAD9}"/>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A736FD0-0FF0-8614-FB15-675540FA2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955A7-B16B-89CF-D0DD-0E1750000C9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74288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FD40-7E02-5F13-7CAC-A106473EC41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5C3298F-CA9A-AC7A-AB10-4E41223AC6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5D64B8-D4A0-624E-D19E-7217F103353B}"/>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106D7B27-91A4-EC9A-2752-88734C24BD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3462AB-6E5D-73CE-3DEC-8EAA27CB000E}"/>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7295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7C8A9-81DA-3DF6-1C68-AAF2C568BDA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8C757C6-DD8E-8A8E-6F0C-3B2A6E99E4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7051B2D-25BA-1DB7-3003-5947D11309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E2DFCAB-0E42-A4A0-5440-D1D92E33966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4D01F1F5-56A3-6596-1DDB-754DBDC2B5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FD1926-3DEE-162A-7965-87D2311444C7}"/>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82274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0DC1-7434-356D-859D-B46AF5C9AAE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FF14A8-EBC7-BC5D-162F-4D786BEF61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08EA01F-17DE-65BF-11DE-9218F9BF258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F8C6E38-3CD3-9D15-8477-2F709073A2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E6F7F4-A9BC-520E-585A-4E57D82B37B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EC6AA46C-FF41-DCFE-4EB7-ACCBE38250B7}"/>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8" name="Footer Placeholder 7">
            <a:extLst>
              <a:ext uri="{FF2B5EF4-FFF2-40B4-BE49-F238E27FC236}">
                <a16:creationId xmlns:a16="http://schemas.microsoft.com/office/drawing/2014/main" id="{01051614-225C-EDE8-17C3-A43BEC9E3D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80F43A-7376-160E-97A2-C461EC41CE51}"/>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85948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C363-246D-CFF2-4EBD-9B29D56756E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07123DE-EFA6-A3E3-9127-C6EA92BEC1B6}"/>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4" name="Footer Placeholder 3">
            <a:extLst>
              <a:ext uri="{FF2B5EF4-FFF2-40B4-BE49-F238E27FC236}">
                <a16:creationId xmlns:a16="http://schemas.microsoft.com/office/drawing/2014/main" id="{E65E3B17-54CF-4AD6-540B-6D5879FDBE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FC90D2-DF9B-43B7-4BC4-CB0DBC684FE4}"/>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248687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60FB3-A2CE-5C09-96EB-E4EAA22A278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3" name="Footer Placeholder 2">
            <a:extLst>
              <a:ext uri="{FF2B5EF4-FFF2-40B4-BE49-F238E27FC236}">
                <a16:creationId xmlns:a16="http://schemas.microsoft.com/office/drawing/2014/main" id="{7474DDDC-D56D-74D2-E529-FE4B062236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190AE1-92ED-774A-A3BD-5F5DE5612652}"/>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134452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B9A5-2C4C-3E2E-41B4-E4A3F9397C7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2C36FC7-D72E-7230-636F-7F3A3F317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590C9F2-EF32-19A6-7CE2-88BC13226B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F062DE1-F496-AA44-CBC5-90D650BF10A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9FA76FFD-527B-C101-87FF-5934E47A68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395D2B-3294-441D-7BD5-E58BC26BA8F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7963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1CA30-641B-8675-781F-43DCD24B0C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85DAF70-0EDD-20C9-9D14-08AC7D5499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0DE178-356B-2E46-B792-6D90F2B07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543A793-2A44-DACE-4DB2-60A466450428}"/>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F506CA91-91DC-9EB5-1943-1EAB4FB7BC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1D74F1-581A-F897-11AF-6B40BF015C7F}"/>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65970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682F2-289C-5B02-68ED-B376D168C8C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7AAFFB5-CD7C-D3A4-32C5-7F01673739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E868F25-3F14-AB51-7D5F-9FD74F1A96C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B7E1209-4FD0-191E-34A7-B588DA8FAC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3DA87-916F-80AD-FA5F-18EAC6AFAE93}"/>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72209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B77B88-8264-3F34-12E0-409D7713BA6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4D3FB08-035A-6A32-AEF1-05A36869616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A171B43-A052-7D4C-9C9D-B4B3BCF07721}"/>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B77BA609-E4A2-0CFA-E3CE-CAAAFE96E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E4B7F-710F-2AA1-0CE9-1E142EFA12D8}"/>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3537911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548B4E-6838-86DF-B78D-264875FBF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B9C1EC7-08A3-5488-C144-65AECCF61A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1CF5C8C-ED7E-3E03-CBF8-7733993177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414CF3BC-2A38-BED4-E1BA-0DE2EABCE6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21FB55-B999-B617-5B4E-C32527EBEF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07887F-3527-7840-A877-410814B8753F}" type="slidenum">
              <a:rPr lang="en-US" smtClean="0"/>
              <a:t>‹#›</a:t>
            </a:fld>
            <a:endParaRPr lang="en-US"/>
          </a:p>
        </p:txBody>
      </p:sp>
    </p:spTree>
    <p:extLst>
      <p:ext uri="{BB962C8B-B14F-4D97-AF65-F5344CB8AC3E}">
        <p14:creationId xmlns:p14="http://schemas.microsoft.com/office/powerpoint/2010/main" val="3090274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3BB50-A13E-EA80-C374-34529132B79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FBEA4B7-CE0E-CB1F-72C2-875B5621E938}"/>
              </a:ext>
            </a:extLst>
          </p:cNvPr>
          <p:cNvPicPr>
            <a:picLocks noChangeAspect="1"/>
          </p:cNvPicPr>
          <p:nvPr/>
        </p:nvPicPr>
        <p:blipFill>
          <a:blip r:embed="rId2"/>
          <a:src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066F14F9-0FA4-8382-2BC1-19DB8AE404E9}"/>
              </a:ext>
            </a:extLst>
          </p:cNvPr>
          <p:cNvPicPr>
            <a:picLocks noChangeAspect="1"/>
          </p:cNvPicPr>
          <p:nvPr/>
        </p:nvPicPr>
        <p:blipFill>
          <a:blip r:embed="rId3"/>
          <a:srcRect t="28796" b="31236"/>
          <a:stretch/>
        </p:blipFill>
        <p:spPr>
          <a:xfrm>
            <a:off x="9472538" y="141514"/>
            <a:ext cx="2351994" cy="940038"/>
          </a:xfrm>
          <a:prstGeom prst="rect">
            <a:avLst/>
          </a:prstGeom>
        </p:spPr>
      </p:pic>
      <p:pic>
        <p:nvPicPr>
          <p:cNvPr id="4" name="Picture 3">
            <a:extLst>
              <a:ext uri="{FF2B5EF4-FFF2-40B4-BE49-F238E27FC236}">
                <a16:creationId xmlns:a16="http://schemas.microsoft.com/office/drawing/2014/main" id="{814D71EF-21D7-688B-1254-E0608BD3814E}"/>
              </a:ext>
            </a:extLst>
          </p:cNvPr>
          <p:cNvPicPr>
            <a:picLocks noChangeAspect="1"/>
          </p:cNvPicPr>
          <p:nvPr/>
        </p:nvPicPr>
        <p:blipFill>
          <a:blip r:embed="rId4"/>
          <a:srcRect t="21158" b="23094"/>
          <a:stretch>
            <a:fillRect/>
          </a:stretch>
        </p:blipFill>
        <p:spPr>
          <a:xfrm>
            <a:off x="5276152" y="1603381"/>
            <a:ext cx="3925132" cy="2186157"/>
          </a:xfrm>
          <a:prstGeom prst="rect">
            <a:avLst/>
          </a:prstGeom>
        </p:spPr>
      </p:pic>
      <p:grpSp>
        <p:nvGrpSpPr>
          <p:cNvPr id="5" name="Group 4">
            <a:extLst>
              <a:ext uri="{FF2B5EF4-FFF2-40B4-BE49-F238E27FC236}">
                <a16:creationId xmlns:a16="http://schemas.microsoft.com/office/drawing/2014/main" id="{34A85264-990E-1525-94E6-606D5BF54BBB}"/>
              </a:ext>
            </a:extLst>
          </p:cNvPr>
          <p:cNvGrpSpPr/>
          <p:nvPr/>
        </p:nvGrpSpPr>
        <p:grpSpPr>
          <a:xfrm>
            <a:off x="5160177" y="3789541"/>
            <a:ext cx="5206050" cy="527324"/>
            <a:chOff x="5624832" y="4233707"/>
            <a:chExt cx="3887717" cy="362608"/>
          </a:xfrm>
        </p:grpSpPr>
        <p:sp>
          <p:nvSpPr>
            <p:cNvPr id="6" name="Rounded Rectangle 3">
              <a:extLst>
                <a:ext uri="{FF2B5EF4-FFF2-40B4-BE49-F238E27FC236}">
                  <a16:creationId xmlns:a16="http://schemas.microsoft.com/office/drawing/2014/main" id="{7D450222-D107-FE25-AFB1-3E6BBA43950A}"/>
                </a:ext>
              </a:extLst>
            </p:cNvPr>
            <p:cNvSpPr/>
            <p:nvPr/>
          </p:nvSpPr>
          <p:spPr>
            <a:xfrm>
              <a:off x="5854191" y="4233708"/>
              <a:ext cx="3429000" cy="362607"/>
            </a:xfrm>
            <a:prstGeom prst="roundRect">
              <a:avLst/>
            </a:prstGeom>
            <a:gradFill>
              <a:gsLst>
                <a:gs pos="0">
                  <a:srgbClr val="E29754"/>
                </a:gs>
                <a:gs pos="100000">
                  <a:srgbClr val="EFD587"/>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8" name="TextBox 2">
              <a:extLst>
                <a:ext uri="{FF2B5EF4-FFF2-40B4-BE49-F238E27FC236}">
                  <a16:creationId xmlns:a16="http://schemas.microsoft.com/office/drawing/2014/main" id="{FE9D77DB-912D-3FFA-5811-DB4ECF747610}"/>
                </a:ext>
              </a:extLst>
            </p:cNvPr>
            <p:cNvSpPr txBox="1"/>
            <p:nvPr/>
          </p:nvSpPr>
          <p:spPr>
            <a:xfrm>
              <a:off x="5624832" y="4233707"/>
              <a:ext cx="3887717" cy="34920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a:latin typeface="Century Gothic" panose="020B0502020202020204" pitchFamily="34" charset="0"/>
                  <a:cs typeface="Arial" panose="020B0604020202020204" pitchFamily="34" charset="0"/>
                </a:rPr>
                <a:t>Proposal Template for Training Provider:</a:t>
              </a:r>
            </a:p>
            <a:p>
              <a:pPr algn="ctr"/>
              <a:r>
                <a:rPr lang="en-US" sz="1350" b="1">
                  <a:latin typeface="Century Gothic" panose="020B0502020202020204" pitchFamily="34" charset="0"/>
                  <a:cs typeface="Arial" panose="020B0604020202020204" pitchFamily="34" charset="0"/>
                </a:rPr>
                <a:t>TRAINING QUALITY CATEGORY</a:t>
              </a:r>
              <a:endParaRPr lang="en-US" sz="135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434054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3EF5DDF-A154-7B24-F862-F7F6C62E4AF0}"/>
              </a:ext>
            </a:extLst>
          </p:cNvPr>
          <p:cNvSpPr txBox="1"/>
          <p:nvPr/>
        </p:nvSpPr>
        <p:spPr>
          <a:xfrm>
            <a:off x="2911684" y="1348052"/>
            <a:ext cx="8481060" cy="1077218"/>
          </a:xfrm>
          <a:prstGeom prst="rect">
            <a:avLst/>
          </a:prstGeom>
          <a:noFill/>
        </p:spPr>
        <p:txBody>
          <a:bodyPr wrap="square" rtlCol="0">
            <a:spAutoFit/>
          </a:bodyPr>
          <a:lstStyle/>
          <a:p>
            <a:pPr algn="just"/>
            <a:r>
              <a:rPr lang="en-US" sz="1600">
                <a:latin typeface="Arial" panose="020B0604020202020204" pitchFamily="34" charset="0"/>
                <a:cs typeface="Arial" panose="020B0604020202020204" pitchFamily="34" charset="0"/>
              </a:rPr>
              <a:t>It is the responsibility of the entrant to ensure that all information provided in this entry form is true and correct. No changes, including the company name that is to be used for marketing collaterals, will be accepted by the </a:t>
            </a:r>
            <a:r>
              <a:rPr lang="en-US" sz="1600" err="1">
                <a:latin typeface="Arial" panose="020B0604020202020204" pitchFamily="34" charset="0"/>
                <a:cs typeface="Arial" panose="020B0604020202020204" pitchFamily="34" charset="0"/>
              </a:rPr>
              <a:t>organiser</a:t>
            </a:r>
            <a:r>
              <a:rPr lang="en-US" sz="1600">
                <a:latin typeface="Arial" panose="020B0604020202020204" pitchFamily="34" charset="0"/>
                <a:cs typeface="Arial" panose="020B0604020202020204" pitchFamily="34" charset="0"/>
              </a:rPr>
              <a:t> once the entry form has been submitted.</a:t>
            </a:r>
          </a:p>
        </p:txBody>
      </p:sp>
      <p:pic>
        <p:nvPicPr>
          <p:cNvPr id="40" name="Picture 39" descr="A logo of a company&#10;&#10;Description automatically generated with medium confidence">
            <a:extLst>
              <a:ext uri="{FF2B5EF4-FFF2-40B4-BE49-F238E27FC236}">
                <a16:creationId xmlns:a16="http://schemas.microsoft.com/office/drawing/2014/main" id="{FF640BE4-C0AA-DA3C-0CDD-10A5E2651219}"/>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F4B91E28-CAEC-5C19-B21E-EF4BB40C7051}"/>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895C809A-09B8-0C3B-D356-9330CACE4CC6}"/>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graphicFrame>
        <p:nvGraphicFramePr>
          <p:cNvPr id="7" name="Table 6">
            <a:extLst>
              <a:ext uri="{FF2B5EF4-FFF2-40B4-BE49-F238E27FC236}">
                <a16:creationId xmlns:a16="http://schemas.microsoft.com/office/drawing/2014/main" id="{9470C510-FCA1-56A9-C114-B158D3D4C39F}"/>
              </a:ext>
            </a:extLst>
          </p:cNvPr>
          <p:cNvGraphicFramePr>
            <a:graphicFrameLocks noGrp="1"/>
          </p:cNvGraphicFramePr>
          <p:nvPr>
            <p:extLst>
              <p:ext uri="{D42A27DB-BD31-4B8C-83A1-F6EECF244321}">
                <p14:modId xmlns:p14="http://schemas.microsoft.com/office/powerpoint/2010/main" val="2422594495"/>
              </p:ext>
            </p:extLst>
          </p:nvPr>
        </p:nvGraphicFramePr>
        <p:xfrm>
          <a:off x="3264744" y="2872740"/>
          <a:ext cx="8128000" cy="1930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70145482"/>
                    </a:ext>
                  </a:extLst>
                </a:gridCol>
                <a:gridCol w="4064000">
                  <a:extLst>
                    <a:ext uri="{9D8B030D-6E8A-4147-A177-3AD203B41FA5}">
                      <a16:colId xmlns:a16="http://schemas.microsoft.com/office/drawing/2014/main" val="555463060"/>
                    </a:ext>
                  </a:extLst>
                </a:gridCol>
              </a:tblGrid>
              <a:tr h="370840">
                <a:tc>
                  <a:txBody>
                    <a:bodyPr/>
                    <a:lstStyle/>
                    <a:p>
                      <a:r>
                        <a:rPr lang="en-MY">
                          <a:solidFill>
                            <a:schemeClr val="tx1"/>
                          </a:solidFill>
                          <a:latin typeface="Arial"/>
                          <a:cs typeface="Arial"/>
                        </a:rPr>
                        <a:t>Your Organisation Name</a:t>
                      </a:r>
                    </a:p>
                    <a:p>
                      <a:endParaRPr lang="en-MY">
                        <a:solidFill>
                          <a:schemeClr val="tx1"/>
                        </a:solidFill>
                        <a:latin typeface="Arial" panose="020B0604020202020204" pitchFamily="34" charset="0"/>
                        <a:cs typeface="Arial" panose="020B0604020202020204" pitchFamily="34" charset="0"/>
                      </a:endParaRPr>
                    </a:p>
                    <a:p>
                      <a:r>
                        <a:rPr lang="en-MY">
                          <a:solidFill>
                            <a:schemeClr val="tx1"/>
                          </a:solidFill>
                          <a:latin typeface="Arial" panose="020B0604020202020204" pitchFamily="34" charset="0"/>
                          <a:cs typeface="Arial" panose="020B0604020202020204" pitchFamily="34" charset="0"/>
                        </a:rPr>
                        <a:t>This will be used for all marketing (collaterals)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065062"/>
                  </a:ext>
                </a:extLst>
              </a:tr>
              <a:tr h="370840">
                <a:tc>
                  <a:txBody>
                    <a:bodyPr/>
                    <a:lstStyle/>
                    <a:p>
                      <a:r>
                        <a:rPr lang="en-MY" b="1" err="1">
                          <a:solidFill>
                            <a:schemeClr val="tx1"/>
                          </a:solidFill>
                          <a:latin typeface="Arial" panose="020B0604020202020204" pitchFamily="34" charset="0"/>
                          <a:cs typeface="Arial" panose="020B0604020202020204" pitchFamily="34" charset="0"/>
                        </a:rPr>
                        <a:t>MyCoid</a:t>
                      </a:r>
                      <a:endParaRPr lang="en-MY" b="1">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4169796"/>
                  </a:ext>
                </a:extLst>
              </a:tr>
              <a:tr h="370840">
                <a:tc>
                  <a:txBody>
                    <a:bodyPr/>
                    <a:lstStyle/>
                    <a:p>
                      <a:r>
                        <a:rPr lang="en-MY" b="1">
                          <a:solidFill>
                            <a:schemeClr val="tx1"/>
                          </a:solidFill>
                          <a:latin typeface="Arial" panose="020B0604020202020204" pitchFamily="34" charset="0"/>
                          <a:cs typeface="Arial" panose="020B0604020202020204" pitchFamily="34" charset="0"/>
                        </a:rPr>
                        <a:t>Category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0718867"/>
                  </a:ext>
                </a:extLst>
              </a:tr>
            </a:tbl>
          </a:graphicData>
        </a:graphic>
      </p:graphicFrame>
    </p:spTree>
    <p:extLst>
      <p:ext uri="{BB962C8B-B14F-4D97-AF65-F5344CB8AC3E}">
        <p14:creationId xmlns:p14="http://schemas.microsoft.com/office/powerpoint/2010/main" val="414982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49906-5A41-C4B2-7C40-0BA254A1E43E}"/>
            </a:ext>
          </a:extLst>
        </p:cNvPr>
        <p:cNvGrpSpPr/>
        <p:nvPr/>
      </p:nvGrpSpPr>
      <p:grpSpPr>
        <a:xfrm>
          <a:off x="0" y="0"/>
          <a:ext cx="0" cy="0"/>
          <a:chOff x="0" y="0"/>
          <a:chExt cx="0" cy="0"/>
        </a:xfrm>
      </p:grpSpPr>
      <p:pic>
        <p:nvPicPr>
          <p:cNvPr id="40" name="Picture 39" descr="A logo of a company&#10;&#10;Description automatically generated with medium confidence">
            <a:extLst>
              <a:ext uri="{FF2B5EF4-FFF2-40B4-BE49-F238E27FC236}">
                <a16:creationId xmlns:a16="http://schemas.microsoft.com/office/drawing/2014/main" id="{987BB7E0-18B7-AFC4-EEA9-B6482F278C66}"/>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BD05E6AE-A5FE-82EF-9C96-AD4864D8CAAB}"/>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3243A90D-EF95-5B90-AC28-400672557E01}"/>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BAE880EC-60B2-1969-6224-20B641AC1C7D}"/>
              </a:ext>
            </a:extLst>
          </p:cNvPr>
          <p:cNvSpPr txBox="1"/>
          <p:nvPr/>
        </p:nvSpPr>
        <p:spPr>
          <a:xfrm>
            <a:off x="3193162" y="1225644"/>
            <a:ext cx="7715630" cy="4278094"/>
          </a:xfrm>
          <a:prstGeom prst="rect">
            <a:avLst/>
          </a:prstGeom>
          <a:noFill/>
        </p:spPr>
        <p:txBody>
          <a:bodyPr wrap="square">
            <a:spAutoFit/>
          </a:bodyPr>
          <a:lstStyle/>
          <a:p>
            <a:pPr algn="just"/>
            <a:r>
              <a:rPr lang="en-US" sz="1600" b="1" u="sng">
                <a:latin typeface="Arial" panose="020B0604020202020204" pitchFamily="34" charset="0"/>
                <a:cs typeface="Arial" panose="020B0604020202020204" pitchFamily="34" charset="0"/>
              </a:rPr>
              <a:t>PROPOSAL GUIDELINES</a:t>
            </a:r>
            <a:endParaRPr lang="en-US" sz="1600" b="1">
              <a:latin typeface="Arial" panose="020B0604020202020204" pitchFamily="34" charset="0"/>
              <a:cs typeface="Arial" panose="020B0604020202020204" pitchFamily="34" charset="0"/>
            </a:endParaRPr>
          </a:p>
          <a:p>
            <a:pPr marL="257175" indent="-257175" algn="just">
              <a:buFont typeface="+mj-lt"/>
              <a:buAutoNum type="arabicPeriod"/>
            </a:pPr>
            <a:r>
              <a:rPr lang="en-US" sz="1600">
                <a:latin typeface="Arial" panose="020B0604020202020204" pitchFamily="34" charset="0"/>
                <a:cs typeface="Arial" panose="020B0604020202020204" pitchFamily="34" charset="0"/>
              </a:rPr>
              <a:t>Please refer to the Submission Guidelines available on the website for entry criteria and other specific requirements.</a:t>
            </a:r>
          </a:p>
          <a:p>
            <a:pPr marL="257175" indent="-257175" algn="just">
              <a:buAutoNum type="arabicPeriod"/>
            </a:pPr>
            <a:r>
              <a:rPr lang="en-US" sz="1600">
                <a:latin typeface="Arial" panose="020B0604020202020204" pitchFamily="34" charset="0"/>
                <a:cs typeface="Arial" panose="020B0604020202020204" pitchFamily="34" charset="0"/>
              </a:rPr>
              <a:t>Any sensitive or confidential information is to be used for judging purposes only.</a:t>
            </a:r>
          </a:p>
          <a:p>
            <a:pPr marL="257175" indent="-257175" algn="just">
              <a:buAutoNum type="arabicPeriod"/>
            </a:pPr>
            <a:r>
              <a:rPr lang="en-GB" sz="1600">
                <a:latin typeface="Arial" panose="020B0604020202020204" pitchFamily="34" charset="0"/>
                <a:cs typeface="Arial" panose="020B0604020202020204" pitchFamily="34" charset="0"/>
              </a:rPr>
              <a:t>You</a:t>
            </a:r>
            <a:r>
              <a:rPr lang="en-GB" sz="1600">
                <a:latin typeface="Arial" panose="020B0604020202020204" pitchFamily="34" charset="0"/>
                <a:ea typeface="+mn-lt"/>
                <a:cs typeface="Arial" panose="020B0604020202020204" pitchFamily="34" charset="0"/>
              </a:rPr>
              <a:t> are restricted from using your own entry template with your company branding; please only use what is provided.</a:t>
            </a:r>
            <a:endParaRPr lang="en-US" sz="1600">
              <a:latin typeface="Arial" panose="020B0604020202020204" pitchFamily="34" charset="0"/>
              <a:cs typeface="Arial" panose="020B0604020202020204" pitchFamily="34" charset="0"/>
            </a:endParaRPr>
          </a:p>
          <a:p>
            <a:pPr marL="257175" indent="-257175" algn="just">
              <a:buAutoNum type="arabicPeriod"/>
            </a:pPr>
            <a:r>
              <a:rPr lang="en-US" sz="1600">
                <a:latin typeface="Arial" panose="020B0604020202020204" pitchFamily="34" charset="0"/>
                <a:cs typeface="Arial" panose="020B0604020202020204" pitchFamily="34" charset="0"/>
              </a:rPr>
              <a:t>Please use only Arial, 10pt font size, and ensure the file size does not exceed 20MB.</a:t>
            </a:r>
          </a:p>
          <a:p>
            <a:pPr marL="257175" indent="-257175" algn="just">
              <a:buFontTx/>
              <a:buAutoNum type="arabicPeriod"/>
            </a:pPr>
            <a:r>
              <a:rPr lang="en-US" sz="1600">
                <a:latin typeface="Arial" panose="020B0604020202020204" pitchFamily="34" charset="0"/>
                <a:cs typeface="Arial" panose="020B0604020202020204" pitchFamily="34" charset="0"/>
              </a:rPr>
              <a:t>Every segment of the proposal needs to be provided with detailed information listed. </a:t>
            </a:r>
          </a:p>
          <a:p>
            <a:pPr marL="257175" indent="-257175" algn="just">
              <a:buFont typeface="+mj-lt"/>
              <a:buAutoNum type="arabicPeriod"/>
            </a:pPr>
            <a:r>
              <a:rPr lang="en-US" sz="1600">
                <a:latin typeface="Arial" panose="020B0604020202020204" pitchFamily="34" charset="0"/>
                <a:cs typeface="Arial" panose="020B0604020202020204" pitchFamily="34" charset="0"/>
              </a:rPr>
              <a:t>Please follow the sequence of the form (ex : Segment 1 – Segment 5).</a:t>
            </a:r>
          </a:p>
          <a:p>
            <a:pPr algn="just"/>
            <a:endParaRPr lang="en-US" sz="1600" b="1">
              <a:latin typeface="Arial" panose="020B0604020202020204" pitchFamily="34" charset="0"/>
              <a:cs typeface="Arial" panose="020B0604020202020204" pitchFamily="34" charset="0"/>
            </a:endParaRPr>
          </a:p>
          <a:p>
            <a:pPr algn="just"/>
            <a:r>
              <a:rPr lang="en-US" sz="1600" b="1" u="sng">
                <a:latin typeface="Arial" panose="020B0604020202020204" pitchFamily="34" charset="0"/>
                <a:cs typeface="Arial" panose="020B0604020202020204" pitchFamily="34" charset="0"/>
              </a:rPr>
              <a:t>HOW TO SUBMIT :</a:t>
            </a:r>
          </a:p>
          <a:p>
            <a:pPr marL="257175" indent="-257175" algn="just">
              <a:buFont typeface="+mj-lt"/>
              <a:buAutoNum type="arabicPeriod"/>
            </a:pPr>
            <a:r>
              <a:rPr lang="en-US" sz="1600">
                <a:latin typeface="Arial" panose="020B0604020202020204" pitchFamily="34" charset="0"/>
                <a:cs typeface="Arial" panose="020B0604020202020204" pitchFamily="34" charset="0"/>
              </a:rPr>
              <a:t>Once you are ready to submit your nomination, please save this file as a PDF document.</a:t>
            </a:r>
          </a:p>
          <a:p>
            <a:pPr marL="257175" indent="-257175" algn="just">
              <a:buFont typeface="+mj-lt"/>
              <a:buAutoNum type="arabicPeriod"/>
            </a:pPr>
            <a:r>
              <a:rPr lang="en-US" sz="1600">
                <a:latin typeface="Arial" panose="020B0604020202020204" pitchFamily="34" charset="0"/>
                <a:cs typeface="Arial" panose="020B0604020202020204" pitchFamily="34" charset="0"/>
              </a:rPr>
              <a:t>All information, infographics and supporting documents must be compiled into your award proposal. </a:t>
            </a:r>
          </a:p>
        </p:txBody>
      </p:sp>
    </p:spTree>
    <p:extLst>
      <p:ext uri="{BB962C8B-B14F-4D97-AF65-F5344CB8AC3E}">
        <p14:creationId xmlns:p14="http://schemas.microsoft.com/office/powerpoint/2010/main" val="3557488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A524B-4502-91C2-CD3A-67880A7357A3}"/>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9734A13-4326-2154-AB8A-80B3C613A2E3}"/>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AA14A1B5-D0BA-8017-1B28-19577C0883C4}"/>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F7999AA-52F1-1126-A4C2-31F590F52DE4}"/>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71EDA17A-67E4-DADB-46BB-9FDC93E52240}"/>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26AC305-AF99-0D7A-A98D-981ED069B80B}"/>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60A94A-F654-B660-1CD5-A4C06134F249}"/>
              </a:ext>
            </a:extLst>
          </p:cNvPr>
          <p:cNvSpPr txBox="1"/>
          <p:nvPr/>
        </p:nvSpPr>
        <p:spPr>
          <a:xfrm>
            <a:off x="1374126" y="1500293"/>
            <a:ext cx="964025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panose="020B0604020202020204" pitchFamily="34" charset="0"/>
                <a:cs typeface="Arial" panose="020B0604020202020204" pitchFamily="34" charset="0"/>
              </a:rPr>
              <a:t>SEGMENT 1:</a:t>
            </a:r>
          </a:p>
          <a:p>
            <a:r>
              <a:rPr lang="en-US" sz="2000" b="1">
                <a:solidFill>
                  <a:schemeClr val="bg1"/>
                </a:solidFill>
                <a:latin typeface="Arial" panose="020B0604020202020204" pitchFamily="34" charset="0"/>
                <a:cs typeface="Arial" panose="020B0604020202020204" pitchFamily="34" charset="0"/>
              </a:rPr>
              <a:t>TRAINING PERFORMANCE CONSISTENCY (30%)</a:t>
            </a:r>
          </a:p>
          <a:p>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DE5A1F16-A9FD-3014-A69F-0763C09B086E}"/>
              </a:ext>
            </a:extLst>
          </p:cNvPr>
          <p:cNvSpPr txBox="1"/>
          <p:nvPr/>
        </p:nvSpPr>
        <p:spPr>
          <a:xfrm>
            <a:off x="1374126" y="2240207"/>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rgbClr val="FFA44C"/>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How does the Training Provider monitor and maintain consistent training quality across different courses, trainers and training sessions?</a:t>
            </a: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What actions has the Training Provider taken to address courses/trainers with lower training evaluation performance or identified quality gaps?</a:t>
            </a:r>
          </a:p>
        </p:txBody>
      </p:sp>
    </p:spTree>
    <p:extLst>
      <p:ext uri="{BB962C8B-B14F-4D97-AF65-F5344CB8AC3E}">
        <p14:creationId xmlns:p14="http://schemas.microsoft.com/office/powerpoint/2010/main" val="2010454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AEAAE-77EE-A8C4-0988-55CC020B661D}"/>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3747F67B-C486-F3CD-B666-D502F39BBC21}"/>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0D195458-9A95-AB9F-421F-7DF722FAF571}"/>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CF981814-F63C-DCF3-6059-F8FA3152A561}"/>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9B7A977F-54E4-2EF4-D74D-AE79F19B6B83}"/>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96DA3132-EEA6-15B0-2DD4-8E3CABA946C1}"/>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50A12D79-C2EA-5028-4576-68880F609D95}"/>
              </a:ext>
            </a:extLst>
          </p:cNvPr>
          <p:cNvSpPr txBox="1"/>
          <p:nvPr/>
        </p:nvSpPr>
        <p:spPr>
          <a:xfrm>
            <a:off x="1374126" y="1500293"/>
            <a:ext cx="964025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panose="020B0604020202020204" pitchFamily="34" charset="0"/>
                <a:cs typeface="Arial" panose="020B0604020202020204" pitchFamily="34" charset="0"/>
              </a:rPr>
              <a:t>SEGMENT 2:</a:t>
            </a:r>
          </a:p>
          <a:p>
            <a:r>
              <a:rPr lang="en-MY" sz="2000" b="1">
                <a:solidFill>
                  <a:schemeClr val="bg1"/>
                </a:solidFill>
                <a:latin typeface="Arial" panose="020B0604020202020204" pitchFamily="34" charset="0"/>
                <a:cs typeface="Arial" panose="020B0604020202020204" pitchFamily="34" charset="0"/>
              </a:rPr>
              <a:t>COURSE QUALITY (20%)</a:t>
            </a:r>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D2D55C51-FB30-B7B1-51B5-72A421744901}"/>
              </a:ext>
            </a:extLst>
          </p:cNvPr>
          <p:cNvSpPr txBox="1"/>
          <p:nvPr/>
        </p:nvSpPr>
        <p:spPr>
          <a:xfrm>
            <a:off x="1374126" y="2240207"/>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rgbClr val="FFA44C"/>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Describe how training programmes are designed to ensure clear learning objectives, relevant content and alignment with learner and industry needs.</a:t>
            </a:r>
            <a:endParaRPr lang="en-US" sz="2000" b="1">
              <a:solidFill>
                <a:schemeClr val="bg1"/>
              </a:solidFill>
              <a:latin typeface="Arial" panose="020B0604020202020204" pitchFamily="34" charset="0"/>
              <a:cs typeface="Arial" panose="020B0604020202020204" pitchFamily="34" charset="0"/>
            </a:endParaRPr>
          </a:p>
          <a:p>
            <a:pPr marL="457200" indent="-457200" algn="just">
              <a:buFont typeface="+mj-lt"/>
              <a:buAutoNum type="arabicPeriod"/>
            </a:pPr>
            <a:r>
              <a:rPr lang="en-US" sz="2000">
                <a:solidFill>
                  <a:schemeClr val="bg1"/>
                </a:solidFill>
                <a:latin typeface="Arial" panose="020B0604020202020204" pitchFamily="34" charset="0"/>
                <a:cs typeface="Arial" panose="020B0604020202020204" pitchFamily="34" charset="0"/>
              </a:rPr>
              <a:t>How is the relevance and currency of course content ensured to meet industry requirements?</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1904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22287-B1B4-9F01-05BB-A625441A7A69}"/>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38D5990E-87BA-8669-4205-DAE27A9D701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09385149-E97E-EA39-6D44-72F17FF6401F}"/>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837B0867-74EC-BDC2-5DE3-0EEA7FF283EB}"/>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09DA3138-F71F-0077-A3FE-8DCFF92665E5}"/>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7DC8B46F-099F-D2CA-D9F9-ED2A346FA0EE}"/>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78F5837-F39A-0A9B-AE28-25885F1A49D8}"/>
              </a:ext>
            </a:extLst>
          </p:cNvPr>
          <p:cNvSpPr txBox="1"/>
          <p:nvPr/>
        </p:nvSpPr>
        <p:spPr>
          <a:xfrm>
            <a:off x="1327198" y="1496404"/>
            <a:ext cx="964025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panose="020B0604020202020204" pitchFamily="34" charset="0"/>
                <a:cs typeface="Arial" panose="020B0604020202020204" pitchFamily="34" charset="0"/>
              </a:rPr>
              <a:t>SEGMENT 3:</a:t>
            </a:r>
          </a:p>
          <a:p>
            <a:r>
              <a:rPr lang="en-MY" sz="2000" b="1">
                <a:solidFill>
                  <a:schemeClr val="bg1"/>
                </a:solidFill>
                <a:latin typeface="Arial" panose="020B0604020202020204" pitchFamily="34" charset="0"/>
                <a:cs typeface="Arial" panose="020B0604020202020204" pitchFamily="34" charset="0"/>
              </a:rPr>
              <a:t>FACILITIES &amp; RESOURCES (20%)</a:t>
            </a:r>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FD5E34C9-BE41-1CB4-DDFA-4B12219697A3}"/>
              </a:ext>
            </a:extLst>
          </p:cNvPr>
          <p:cNvSpPr txBox="1"/>
          <p:nvPr/>
        </p:nvSpPr>
        <p:spPr>
          <a:xfrm>
            <a:off x="1327198" y="2249208"/>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chemeClr val="bg1"/>
              </a:solidFill>
              <a:latin typeface="Arial" panose="020B0604020202020204" pitchFamily="34" charset="0"/>
              <a:cs typeface="Arial" panose="020B0604020202020204" pitchFamily="34" charset="0"/>
            </a:endParaRP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Describe how the Training Provider ensures that its training facilities and learning environment are suitable, safe and conducive to effective learning.</a:t>
            </a:r>
            <a:endParaRPr lang="en-US" sz="2000" b="1">
              <a:solidFill>
                <a:schemeClr val="bg1"/>
              </a:solidFill>
              <a:latin typeface="Arial" panose="020B0604020202020204" pitchFamily="34" charset="0"/>
              <a:cs typeface="Arial" panose="020B0604020202020204" pitchFamily="34" charset="0"/>
            </a:endParaRP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How does the Training Provider ensure that learning resources are accessible and appropriate for different training delivery modes and learner needs?</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28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20ECD-3165-1CED-575F-35BEC2F079A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E2316C6A-2CB2-2FF4-1ECE-8F6C8BBE31FA}"/>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C87F9C5D-E79C-65A0-2C58-0FF6F24BF80B}"/>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CE94300B-946A-2EC2-3CB1-67AE9215E3ED}"/>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4CA620E7-9996-57FC-88ED-54E5E455649E}"/>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A7BF7DDE-76F1-3BDD-0DA9-268FE48F76CA}"/>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DDE09F-729E-5894-E03F-1EBB5C3CAA5A}"/>
              </a:ext>
            </a:extLst>
          </p:cNvPr>
          <p:cNvSpPr txBox="1"/>
          <p:nvPr/>
        </p:nvSpPr>
        <p:spPr>
          <a:xfrm>
            <a:off x="1317361" y="1517658"/>
            <a:ext cx="964025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panose="020B0604020202020204" pitchFamily="34" charset="0"/>
                <a:cs typeface="Arial" panose="020B0604020202020204" pitchFamily="34" charset="0"/>
              </a:rPr>
              <a:t>SEGMENT 4:</a:t>
            </a:r>
          </a:p>
          <a:p>
            <a:r>
              <a:rPr lang="en-MY" sz="2000" b="1">
                <a:solidFill>
                  <a:schemeClr val="bg1"/>
                </a:solidFill>
                <a:latin typeface="Arial" panose="020B0604020202020204" pitchFamily="34" charset="0"/>
                <a:cs typeface="Arial" panose="020B0604020202020204" pitchFamily="34" charset="0"/>
              </a:rPr>
              <a:t>LEARNER EXPERIENCE (20%)</a:t>
            </a:r>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6998F348-BF9C-231D-A447-777B2A0ABFAA}"/>
              </a:ext>
            </a:extLst>
          </p:cNvPr>
          <p:cNvSpPr txBox="1"/>
          <p:nvPr/>
        </p:nvSpPr>
        <p:spPr>
          <a:xfrm>
            <a:off x="1317881" y="2305703"/>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endParaRPr lang="en-US" sz="2000" b="1">
              <a:solidFill>
                <a:srgbClr val="FFA44C"/>
              </a:solidFill>
              <a:latin typeface="Arial" panose="020B0604020202020204" pitchFamily="34" charset="0"/>
              <a:cs typeface="Arial" panose="020B0604020202020204" pitchFamily="34" charset="0"/>
            </a:endParaRPr>
          </a:p>
          <a:p>
            <a:endParaRPr lang="en-US" sz="2000" b="1">
              <a:solidFill>
                <a:srgbClr val="FFA44C"/>
              </a:solidFill>
              <a:latin typeface="Arial" panose="020B0604020202020204" pitchFamily="34" charset="0"/>
              <a:cs typeface="Arial" panose="020B0604020202020204" pitchFamily="34" charset="0"/>
            </a:endParaRP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How does the Training Provider analyse learner feedback and translate the findings into improvements?</a:t>
            </a:r>
            <a:endParaRPr lang="en-US" sz="2000" b="1">
              <a:solidFill>
                <a:schemeClr val="bg1"/>
              </a:solidFill>
              <a:latin typeface="Arial" panose="020B0604020202020204" pitchFamily="34" charset="0"/>
              <a:cs typeface="Arial" panose="020B0604020202020204" pitchFamily="34" charset="0"/>
            </a:endParaRP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Provide examples of improvements made based on learner feedback and the measurable impact achieved.</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2465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14430-9129-DF1A-44D3-C7043F5B40D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67E3384-CDBD-01F4-C6FA-138052570CC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7BA1E933-32C2-6FEE-6A2B-2BDE06ACA4DA}"/>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7BFB3734-8DBD-5E00-0597-EB0DBECE96CF}"/>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CCD49A02-D28C-61D0-656C-23C6B660A19A}"/>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603C5C27-1EAD-05A5-6107-56E22916DB5F}"/>
              </a:ext>
            </a:extLst>
          </p:cNvPr>
          <p:cNvSpPr/>
          <p:nvPr/>
        </p:nvSpPr>
        <p:spPr>
          <a:xfrm>
            <a:off x="1317361" y="1282753"/>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7B7E80CE-4D4E-F10D-27C2-5818F990A171}"/>
              </a:ext>
            </a:extLst>
          </p:cNvPr>
          <p:cNvSpPr txBox="1"/>
          <p:nvPr/>
        </p:nvSpPr>
        <p:spPr>
          <a:xfrm>
            <a:off x="1405263" y="1437499"/>
            <a:ext cx="964025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panose="020B0604020202020204" pitchFamily="34" charset="0"/>
                <a:cs typeface="Arial" panose="020B0604020202020204" pitchFamily="34" charset="0"/>
              </a:rPr>
              <a:t>SEGMENT 5:</a:t>
            </a:r>
          </a:p>
          <a:p>
            <a:r>
              <a:rPr lang="en-MY" sz="2000" b="1">
                <a:solidFill>
                  <a:schemeClr val="bg1"/>
                </a:solidFill>
                <a:latin typeface="Arial" panose="020B0604020202020204" pitchFamily="34" charset="0"/>
                <a:cs typeface="Arial" panose="020B0604020202020204" pitchFamily="34" charset="0"/>
              </a:rPr>
              <a:t>INNOVATION &amp; TECHNOLOGY ADOPTION (10%)</a:t>
            </a:r>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75F5704B-6296-EF0E-7F37-007044B99D2C}"/>
              </a:ext>
            </a:extLst>
          </p:cNvPr>
          <p:cNvSpPr txBox="1"/>
          <p:nvPr/>
        </p:nvSpPr>
        <p:spPr>
          <a:xfrm>
            <a:off x="1405263" y="2243167"/>
            <a:ext cx="9546401" cy="286232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panose="020B0604020202020204" pitchFamily="34" charset="0"/>
                <a:cs typeface="Arial" panose="020B0604020202020204" pitchFamily="34" charset="0"/>
              </a:rPr>
              <a:t> Please provide detailed information for each component listed below:</a:t>
            </a:r>
          </a:p>
          <a:p>
            <a:endParaRPr lang="en-US" sz="2000" b="1">
              <a:solidFill>
                <a:srgbClr val="FFA44C"/>
              </a:solidFill>
              <a:latin typeface="Arial" panose="020B0604020202020204" pitchFamily="34" charset="0"/>
              <a:cs typeface="Arial" panose="020B0604020202020204" pitchFamily="34" charset="0"/>
            </a:endParaRPr>
          </a:p>
          <a:p>
            <a:pPr algn="just"/>
            <a:endParaRPr lang="en-US" sz="2000" b="1">
              <a:solidFill>
                <a:srgbClr val="FFA44C"/>
              </a:solidFill>
              <a:latin typeface="Arial" panose="020B0604020202020204" pitchFamily="34" charset="0"/>
              <a:cs typeface="Arial" panose="020B0604020202020204" pitchFamily="34" charset="0"/>
            </a:endParaRP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Describe the innovative learning approaches and/or emerging technologies adopted to enhance learner engagement and training effectiveness.</a:t>
            </a:r>
            <a:endParaRPr lang="en-US" sz="2000" b="1">
              <a:solidFill>
                <a:schemeClr val="bg1"/>
              </a:solidFill>
              <a:latin typeface="Arial" panose="020B0604020202020204" pitchFamily="34" charset="0"/>
              <a:cs typeface="Arial" panose="020B0604020202020204" pitchFamily="34" charset="0"/>
            </a:endParaRP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How are these innovations and technologies integrated into course design and training delivery?</a:t>
            </a:r>
            <a:endParaRPr lang="en-US" sz="2000" b="1">
              <a:solidFill>
                <a:schemeClr val="bg1"/>
              </a:solidFill>
              <a:latin typeface="Arial" panose="020B0604020202020204" pitchFamily="34" charset="0"/>
              <a:cs typeface="Arial" panose="020B0604020202020204" pitchFamily="34" charset="0"/>
            </a:endParaRP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How does the Training Provider evaluate, improve and sustain its use of innovative approaches and technologies?</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891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ogo of a company&#10;&#10;Description automatically generated with medium confidence">
            <a:extLst>
              <a:ext uri="{FF2B5EF4-FFF2-40B4-BE49-F238E27FC236}">
                <a16:creationId xmlns:a16="http://schemas.microsoft.com/office/drawing/2014/main" id="{62951E04-9426-47EC-0206-48A512BF60EC}"/>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63FE1B88-9AED-9087-5DBB-C70DED6C7BF3}"/>
              </a:ext>
            </a:extLst>
          </p:cNvPr>
          <p:cNvPicPr>
            <a:picLocks noChangeAspect="1"/>
          </p:cNvPicPr>
          <p:nvPr/>
        </p:nvPicPr>
        <p:blipFill>
          <a:blip r:embed="rId3">
            <a:extLst>
              <a:ext uri="{28A0092B-C50C-407E-A947-70E740481C1C}">
                <a14:useLocalDpi xmlns:a14="http://schemas.microsoft.com/office/drawing/2010/main"/>
              </a:ext>
            </a:extLst>
          </a:blip>
          <a:srcRect l="1" t="-194" r="-32302" b="56769"/>
          <a:stretch>
            <a:fillRect/>
          </a:stretch>
        </p:blipFill>
        <p:spPr>
          <a:xfrm>
            <a:off x="531520" y="1854835"/>
            <a:ext cx="4137838" cy="5003166"/>
          </a:xfrm>
          <a:prstGeom prst="rect">
            <a:avLst/>
          </a:prstGeom>
        </p:spPr>
      </p:pic>
      <p:pic>
        <p:nvPicPr>
          <p:cNvPr id="5" name="Picture 4">
            <a:extLst>
              <a:ext uri="{FF2B5EF4-FFF2-40B4-BE49-F238E27FC236}">
                <a16:creationId xmlns:a16="http://schemas.microsoft.com/office/drawing/2014/main" id="{3F109066-2B16-6D22-D81A-810AB85D131D}"/>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30616BF7-DFC7-F55D-3956-5AEC612D9468}"/>
              </a:ext>
            </a:extLst>
          </p:cNvPr>
          <p:cNvSpPr txBox="1"/>
          <p:nvPr/>
        </p:nvSpPr>
        <p:spPr>
          <a:xfrm>
            <a:off x="3822192" y="1004608"/>
            <a:ext cx="7726680" cy="2585323"/>
          </a:xfrm>
          <a:prstGeom prst="rect">
            <a:avLst/>
          </a:prstGeom>
          <a:noFill/>
        </p:spPr>
        <p:txBody>
          <a:bodyPr wrap="square" lIns="91440" tIns="45720" rIns="91440" bIns="45720" anchor="t">
            <a:spAutoFit/>
          </a:bodyPr>
          <a:lstStyle/>
          <a:p>
            <a:pPr algn="just"/>
            <a:br>
              <a:rPr lang="en-US">
                <a:latin typeface="Arial" panose="020B0604020202020204" pitchFamily="34" charset="0"/>
                <a:cs typeface="Arial" panose="020B0604020202020204" pitchFamily="34" charset="0"/>
              </a:rPr>
            </a:br>
            <a:r>
              <a:rPr lang="en-US">
                <a:solidFill>
                  <a:prstClr val="black"/>
                </a:solidFill>
                <a:latin typeface="Arial"/>
                <a:ea typeface="+mn-lt"/>
                <a:cs typeface="Arial"/>
              </a:rPr>
              <a:t>  The company agrees to the terms and conditions and declares that this entry form is eligible to participate in the HRD Awards 2026. The company confirms that all facts and figures contained within are accurate and true. A company representative will be available should the judging panel wish to clarify any information within this entry form. The company hereby agrees to abide by the Terms and Conditions of the HRD Awards 2026 as set forth. The company shall accept the judges’ decision as final and acknowledge that no appeal will be allowed.</a:t>
            </a:r>
            <a:endParaRPr lang="en-US">
              <a:solidFill>
                <a:prstClr val="black"/>
              </a:solidFill>
              <a:latin typeface="Arial"/>
              <a:cs typeface="Arial"/>
            </a:endParaRPr>
          </a:p>
        </p:txBody>
      </p:sp>
      <p:sp>
        <p:nvSpPr>
          <p:cNvPr id="10" name="Rectangle 9">
            <a:extLst>
              <a:ext uri="{FF2B5EF4-FFF2-40B4-BE49-F238E27FC236}">
                <a16:creationId xmlns:a16="http://schemas.microsoft.com/office/drawing/2014/main" id="{45D7DC0A-2CF8-5AB2-252D-FD6FFC98D152}"/>
              </a:ext>
            </a:extLst>
          </p:cNvPr>
          <p:cNvSpPr/>
          <p:nvPr/>
        </p:nvSpPr>
        <p:spPr>
          <a:xfrm>
            <a:off x="3822192" y="1133856"/>
            <a:ext cx="463118" cy="436616"/>
          </a:xfrm>
          <a:prstGeom prst="rect">
            <a:avLst/>
          </a:prstGeom>
          <a:noFill/>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sz="1200">
              <a:ln w="28575">
                <a:solidFill>
                  <a:sysClr val="windowText" lastClr="000000"/>
                </a:solidFill>
              </a:ln>
              <a:solidFill>
                <a:sysClr val="windowText" lastClr="000000"/>
              </a:solidFill>
            </a:endParaRPr>
          </a:p>
        </p:txBody>
      </p:sp>
      <p:sp>
        <p:nvSpPr>
          <p:cNvPr id="12" name="TextBox 11">
            <a:extLst>
              <a:ext uri="{FF2B5EF4-FFF2-40B4-BE49-F238E27FC236}">
                <a16:creationId xmlns:a16="http://schemas.microsoft.com/office/drawing/2014/main" id="{6B2A9F0A-9EE6-7A33-29B0-C74D5B7E0BAA}"/>
              </a:ext>
            </a:extLst>
          </p:cNvPr>
          <p:cNvSpPr txBox="1"/>
          <p:nvPr/>
        </p:nvSpPr>
        <p:spPr>
          <a:xfrm>
            <a:off x="3918666" y="4146449"/>
            <a:ext cx="6094476" cy="2585323"/>
          </a:xfrm>
          <a:prstGeom prst="rect">
            <a:avLst/>
          </a:prstGeom>
          <a:noFill/>
        </p:spPr>
        <p:txBody>
          <a:bodyPr wrap="square">
            <a:spAutoFit/>
          </a:bodyPr>
          <a:lstStyle/>
          <a:p>
            <a:r>
              <a:rPr lang="en-MY" sz="1800">
                <a:solidFill>
                  <a:prstClr val="black"/>
                </a:solidFill>
                <a:latin typeface="Arial" panose="020B0604020202020204" pitchFamily="34" charset="0"/>
                <a:cs typeface="Arial" panose="020B0604020202020204" pitchFamily="34" charset="0"/>
              </a:rPr>
              <a:t>[Digital Company Stamp]</a:t>
            </a:r>
          </a:p>
          <a:p>
            <a:endParaRPr lang="en-MY" sz="1800">
              <a:solidFill>
                <a:prstClr val="black"/>
              </a:solidFill>
              <a:latin typeface="Arial" panose="020B0604020202020204" pitchFamily="34" charset="0"/>
              <a:cs typeface="Arial" panose="020B0604020202020204" pitchFamily="34" charset="0"/>
            </a:endParaRP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Endorsed by CHRO/CEO/Director :   </a:t>
            </a:r>
            <a:br>
              <a:rPr lang="en-MY" sz="1800">
                <a:solidFill>
                  <a:prstClr val="black"/>
                </a:solidFill>
                <a:latin typeface="Arial" panose="020B0604020202020204" pitchFamily="34" charset="0"/>
                <a:cs typeface="Arial" panose="020B0604020202020204" pitchFamily="34" charset="0"/>
              </a:rPr>
            </a:br>
            <a:r>
              <a:rPr lang="en-MY" sz="1800">
                <a:solidFill>
                  <a:prstClr val="black"/>
                </a:solidFill>
                <a:latin typeface="Arial" panose="020B0604020202020204" pitchFamily="34" charset="0"/>
                <a:cs typeface="Arial" panose="020B0604020202020204" pitchFamily="34" charset="0"/>
              </a:rPr>
              <a:t>	</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Name : </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Date : </a:t>
            </a:r>
          </a:p>
          <a:p>
            <a:endParaRPr lang="en-MY" sz="1800">
              <a:solidFill>
                <a:prstClr val="black"/>
              </a:solidFill>
              <a:latin typeface="Arial" panose="020B0604020202020204" pitchFamily="34" charset="0"/>
              <a:cs typeface="Arial" panose="020B0604020202020204" pitchFamily="34" charset="0"/>
            </a:endParaRPr>
          </a:p>
          <a:p>
            <a:pPr algn="ctr"/>
            <a:r>
              <a:rPr lang="en-AU" sz="1800" b="1">
                <a:solidFill>
                  <a:prstClr val="black"/>
                </a:solidFill>
                <a:latin typeface="Arial" panose="020B0604020202020204" pitchFamily="34" charset="0"/>
                <a:cs typeface="Arial" panose="020B0604020202020204" pitchFamily="34" charset="0"/>
              </a:rPr>
              <a:t>-THE END- </a:t>
            </a:r>
            <a:endParaRPr lang="en-US" sz="1800"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3067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13C447-C830-5C6A-F7AA-4BE8ED9A44F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BFB94157-A2EA-EC04-AF1E-A6C13AAB5D61}"/>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sp>
        <p:nvSpPr>
          <p:cNvPr id="5" name="TextBox 4">
            <a:extLst>
              <a:ext uri="{FF2B5EF4-FFF2-40B4-BE49-F238E27FC236}">
                <a16:creationId xmlns:a16="http://schemas.microsoft.com/office/drawing/2014/main" id="{8B2C292F-CCC8-475B-24FC-862D37CC4486}"/>
              </a:ext>
            </a:extLst>
          </p:cNvPr>
          <p:cNvSpPr txBox="1"/>
          <p:nvPr/>
        </p:nvSpPr>
        <p:spPr>
          <a:xfrm>
            <a:off x="6096000" y="3013501"/>
            <a:ext cx="4375447" cy="830997"/>
          </a:xfrm>
          <a:prstGeom prst="rect">
            <a:avLst/>
          </a:prstGeom>
          <a:noFill/>
        </p:spPr>
        <p:txBody>
          <a:bodyPr wrap="square" rtlCol="0">
            <a:spAutoFit/>
          </a:bodyPr>
          <a:lstStyle/>
          <a:p>
            <a:pPr algn="ctr"/>
            <a:r>
              <a:rPr lang="en-US" sz="4800" b="1">
                <a:solidFill>
                  <a:srgbClr val="FFA44C"/>
                </a:solidFill>
                <a:latin typeface="Arial" panose="020B0604020202020204" pitchFamily="34" charset="0"/>
                <a:cs typeface="Arial" panose="020B0604020202020204" pitchFamily="34" charset="0"/>
              </a:rPr>
              <a:t>Thank you.</a:t>
            </a:r>
          </a:p>
        </p:txBody>
      </p:sp>
      <p:pic>
        <p:nvPicPr>
          <p:cNvPr id="6" name="Picture 5" descr="A black and white logo&#10;&#10;Description automatically generated">
            <a:extLst>
              <a:ext uri="{FF2B5EF4-FFF2-40B4-BE49-F238E27FC236}">
                <a16:creationId xmlns:a16="http://schemas.microsoft.com/office/drawing/2014/main" id="{315949E1-7092-5CED-1317-C52F7F69F84B}"/>
              </a:ext>
            </a:extLst>
          </p:cNvPr>
          <p:cNvPicPr>
            <a:picLocks noChangeAspect="1"/>
          </p:cNvPicPr>
          <p:nvPr/>
        </p:nvPicPr>
        <p:blipFill>
          <a:blip r:embed="rId4"/>
          <a:srcRect t="28796" b="31236"/>
          <a:stretch/>
        </p:blipFill>
        <p:spPr>
          <a:xfrm>
            <a:off x="9472538" y="141514"/>
            <a:ext cx="2351994" cy="940038"/>
          </a:xfrm>
          <a:prstGeom prst="rect">
            <a:avLst/>
          </a:prstGeom>
        </p:spPr>
      </p:pic>
    </p:spTree>
    <p:extLst>
      <p:ext uri="{BB962C8B-B14F-4D97-AF65-F5344CB8AC3E}">
        <p14:creationId xmlns:p14="http://schemas.microsoft.com/office/powerpoint/2010/main" val="87907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08E04967ED324A8C7BB76B6DC09532" ma:contentTypeVersion="12" ma:contentTypeDescription="Create a new document." ma:contentTypeScope="" ma:versionID="ce10b28a3ad193ef39d3dad6b458b21d">
  <xsd:schema xmlns:xsd="http://www.w3.org/2001/XMLSchema" xmlns:xs="http://www.w3.org/2001/XMLSchema" xmlns:p="http://schemas.microsoft.com/office/2006/metadata/properties" xmlns:ns2="6eb6cb97-b561-49c5-9ab3-6919c55410c7" xmlns:ns3="c1e686de-acb2-4103-9b12-cefb0221f819" targetNamespace="http://schemas.microsoft.com/office/2006/metadata/properties" ma:root="true" ma:fieldsID="cb243643a9339c6d40f6ab9ac86f5bc3" ns2:_="" ns3:_="">
    <xsd:import namespace="6eb6cb97-b561-49c5-9ab3-6919c55410c7"/>
    <xsd:import namespace="c1e686de-acb2-4103-9b12-cefb0221f81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b6cb97-b561-49c5-9ab3-6919c55410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c803f5c-c765-4313-b767-a5fe52d8aaa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e686de-acb2-4103-9b12-cefb0221f81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01076ac-a8de-4729-9b6d-bd50a6d26c15}" ma:internalName="TaxCatchAll" ma:showField="CatchAllData" ma:web="c1e686de-acb2-4103-9b12-cefb0221f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eb6cb97-b561-49c5-9ab3-6919c55410c7">
      <Terms xmlns="http://schemas.microsoft.com/office/infopath/2007/PartnerControls"/>
    </lcf76f155ced4ddcb4097134ff3c332f>
    <TaxCatchAll xmlns="c1e686de-acb2-4103-9b12-cefb0221f819" xsi:nil="true"/>
  </documentManagement>
</p:properties>
</file>

<file path=customXml/itemProps1.xml><?xml version="1.0" encoding="utf-8"?>
<ds:datastoreItem xmlns:ds="http://schemas.openxmlformats.org/officeDocument/2006/customXml" ds:itemID="{D2782D6D-1D08-406F-BACA-33FD90694F3E}">
  <ds:schemaRefs>
    <ds:schemaRef ds:uri="6eb6cb97-b561-49c5-9ab3-6919c55410c7"/>
    <ds:schemaRef ds:uri="c1e686de-acb2-4103-9b12-cefb0221f81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45C32B1-C537-4F97-BD31-E9243C4F334E}">
  <ds:schemaRefs>
    <ds:schemaRef ds:uri="http://schemas.microsoft.com/sharepoint/v3/contenttype/forms"/>
  </ds:schemaRefs>
</ds:datastoreItem>
</file>

<file path=customXml/itemProps3.xml><?xml version="1.0" encoding="utf-8"?>
<ds:datastoreItem xmlns:ds="http://schemas.openxmlformats.org/officeDocument/2006/customXml" ds:itemID="{1EDCD3AF-C55C-410B-A0FA-C5F72C9887C5}">
  <ds:schemaRefs>
    <ds:schemaRef ds:uri="3e275c75-c9f2-4e9b-9481-dc688ebcb851"/>
    <ds:schemaRef ds:uri="6eb6cb97-b561-49c5-9ab3-6919c55410c7"/>
    <ds:schemaRef ds:uri="7a14024e-5a11-4f1d-9e6f-5a3073d40a46"/>
    <ds:schemaRef ds:uri="c1e686de-acb2-4103-9b12-cefb0221f81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ZULRADHI BIN MOHD ROSLAI</dc:creator>
  <cp:revision>1</cp:revision>
  <dcterms:created xsi:type="dcterms:W3CDTF">2025-05-19T04:21:10Z</dcterms:created>
  <dcterms:modified xsi:type="dcterms:W3CDTF">2026-09-09T07:51:09Z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0x0101007508E04967ED324A8C7BB76B6DC09532</vt:lpwstr>
  </property>
  <property fmtid="{D5CDD505-2E9C-101B-9397-08002B2CF9AE}" pid="3" name="MediaServiceImageTags">
    <vt:lpwstr/>
  </property>
</Properties>
</file>